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0" r:id="rId1"/>
  </p:sldMasterIdLst>
  <p:notesMasterIdLst>
    <p:notesMasterId r:id="rId24"/>
  </p:notesMasterIdLst>
  <p:sldIdLst>
    <p:sldId id="256" r:id="rId2"/>
    <p:sldId id="258" r:id="rId3"/>
    <p:sldId id="259" r:id="rId4"/>
    <p:sldId id="352" r:id="rId5"/>
    <p:sldId id="262" r:id="rId6"/>
    <p:sldId id="264" r:id="rId7"/>
    <p:sldId id="265" r:id="rId8"/>
    <p:sldId id="347" r:id="rId9"/>
    <p:sldId id="266" r:id="rId10"/>
    <p:sldId id="267" r:id="rId11"/>
    <p:sldId id="348" r:id="rId12"/>
    <p:sldId id="269" r:id="rId13"/>
    <p:sldId id="268" r:id="rId14"/>
    <p:sldId id="349" r:id="rId15"/>
    <p:sldId id="270" r:id="rId16"/>
    <p:sldId id="271" r:id="rId17"/>
    <p:sldId id="272" r:id="rId18"/>
    <p:sldId id="277" r:id="rId19"/>
    <p:sldId id="350" r:id="rId20"/>
    <p:sldId id="281" r:id="rId21"/>
    <p:sldId id="351" r:id="rId22"/>
    <p:sldId id="273" r:id="rId23"/>
  </p:sldIdLst>
  <p:sldSz cx="9144000" cy="5143500" type="screen16x9"/>
  <p:notesSz cx="6858000" cy="9144000"/>
  <p:embeddedFontLst>
    <p:embeddedFont>
      <p:font typeface="Noto Sans TC" panose="020B0200000000000000" pitchFamily="34" charset="-120"/>
      <p:regular r:id="rId25"/>
      <p:bold r:id="rId26"/>
    </p:embeddedFont>
    <p:embeddedFont>
      <p:font typeface="Didact Gothic" panose="02020500000000000000" charset="0"/>
      <p:regular r:id="rId27"/>
    </p:embeddedFont>
    <p:embeddedFont>
      <p:font typeface="Julius Sans One" panose="02020500000000000000" charset="0"/>
      <p:regular r:id="rId28"/>
    </p:embeddedFont>
    <p:embeddedFont>
      <p:font typeface="Questrial" panose="02020500000000000000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2F2F2"/>
    <a:srgbClr val="383838"/>
    <a:srgbClr val="003399"/>
    <a:srgbClr val="E6E6E6"/>
    <a:srgbClr val="FF5050"/>
    <a:srgbClr val="EEEEEE"/>
    <a:srgbClr val="929292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9E1FBC-0D3B-41DE-BBAB-67F55580FB1C}">
  <a:tblStyle styleId="{579E1FBC-0D3B-41DE-BBAB-67F55580FB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02" y="120"/>
      </p:cViewPr>
      <p:guideLst>
        <p:guide pos="446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2FA98-B3DF-4426-882C-69B1FE8F411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FCD49BF-FCC0-42B4-802A-DE02E7D31234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b="0" i="0" smtClean="0"/>
            <a:t>中文介面</a:t>
          </a:r>
          <a:endParaRPr lang="zh-TW"/>
        </a:p>
      </dgm:t>
    </dgm:pt>
    <dgm:pt modelId="{2CA1C11E-2C49-4662-9432-94D71D4B9843}" type="parTrans" cxnId="{66898F62-752C-4E37-A0E9-306C13B2E6F5}">
      <dgm:prSet/>
      <dgm:spPr/>
      <dgm:t>
        <a:bodyPr/>
        <a:lstStyle/>
        <a:p>
          <a:endParaRPr lang="zh-TW" altLang="en-US"/>
        </a:p>
      </dgm:t>
    </dgm:pt>
    <dgm:pt modelId="{84E11E92-FB3E-4255-8B70-86BC46DFBAA4}" type="sibTrans" cxnId="{66898F62-752C-4E37-A0E9-306C13B2E6F5}">
      <dgm:prSet/>
      <dgm:spPr/>
      <dgm:t>
        <a:bodyPr/>
        <a:lstStyle/>
        <a:p>
          <a:endParaRPr lang="zh-TW" altLang="en-US"/>
        </a:p>
      </dgm:t>
    </dgm:pt>
    <dgm:pt modelId="{19B3B12D-F7DF-4EB7-959C-DB1022356323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b="0" i="0" dirty="0" smtClean="0"/>
            <a:t>簡潔直覺的操作</a:t>
          </a:r>
          <a:endParaRPr lang="zh-TW" dirty="0"/>
        </a:p>
      </dgm:t>
    </dgm:pt>
    <dgm:pt modelId="{9020985F-BC3F-4DB0-97E6-0F5D58BBE731}" type="parTrans" cxnId="{0B5791A7-72E5-4178-A154-03954444C75B}">
      <dgm:prSet/>
      <dgm:spPr/>
      <dgm:t>
        <a:bodyPr/>
        <a:lstStyle/>
        <a:p>
          <a:endParaRPr lang="zh-TW" altLang="en-US"/>
        </a:p>
      </dgm:t>
    </dgm:pt>
    <dgm:pt modelId="{E7E33BEE-A8DD-4F71-A516-6F8304C58F9F}" type="sibTrans" cxnId="{0B5791A7-72E5-4178-A154-03954444C75B}">
      <dgm:prSet/>
      <dgm:spPr/>
      <dgm:t>
        <a:bodyPr/>
        <a:lstStyle/>
        <a:p>
          <a:endParaRPr lang="zh-TW" altLang="en-US"/>
        </a:p>
      </dgm:t>
    </dgm:pt>
    <dgm:pt modelId="{83F58E06-446E-4DBF-9E09-B36E7B3F71DE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b="0" i="0" smtClean="0"/>
            <a:t>智能書籤管理</a:t>
          </a:r>
          <a:endParaRPr lang="zh-TW"/>
        </a:p>
      </dgm:t>
    </dgm:pt>
    <dgm:pt modelId="{6E43F869-0596-47AE-BE82-FC0DEB21145F}" type="parTrans" cxnId="{B0E0F869-8232-45AE-8D19-DB0C07FFD8AD}">
      <dgm:prSet/>
      <dgm:spPr/>
      <dgm:t>
        <a:bodyPr/>
        <a:lstStyle/>
        <a:p>
          <a:endParaRPr lang="zh-TW" altLang="en-US"/>
        </a:p>
      </dgm:t>
    </dgm:pt>
    <dgm:pt modelId="{56A6513E-4045-4CDE-BDCB-35805B286BB8}" type="sibTrans" cxnId="{B0E0F869-8232-45AE-8D19-DB0C07FFD8AD}">
      <dgm:prSet/>
      <dgm:spPr/>
      <dgm:t>
        <a:bodyPr/>
        <a:lstStyle/>
        <a:p>
          <a:endParaRPr lang="zh-TW" altLang="en-US"/>
        </a:p>
      </dgm:t>
    </dgm:pt>
    <dgm:pt modelId="{54EFC2E4-C7BE-4B17-B43A-155BB34A8BB7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b="0" i="0" dirty="0" smtClean="0"/>
            <a:t>中文搜索</a:t>
          </a:r>
          <a:endParaRPr lang="en-US" altLang="zh-TW" b="0" i="0" dirty="0" smtClean="0"/>
        </a:p>
        <a:p>
          <a:pPr rtl="0"/>
          <a:r>
            <a:rPr lang="zh-TW" b="0" i="0" dirty="0" smtClean="0"/>
            <a:t>和篩選</a:t>
          </a:r>
          <a:endParaRPr lang="zh-TW" dirty="0"/>
        </a:p>
      </dgm:t>
    </dgm:pt>
    <dgm:pt modelId="{76DD568E-5CC7-4DA0-9183-D448EEEE715C}" type="parTrans" cxnId="{26055BEC-BB50-4169-94D2-51242309E91D}">
      <dgm:prSet/>
      <dgm:spPr/>
      <dgm:t>
        <a:bodyPr/>
        <a:lstStyle/>
        <a:p>
          <a:endParaRPr lang="zh-TW" altLang="en-US"/>
        </a:p>
      </dgm:t>
    </dgm:pt>
    <dgm:pt modelId="{89BDBBDB-E13F-4D90-B59A-1779B413FB41}" type="sibTrans" cxnId="{26055BEC-BB50-4169-94D2-51242309E91D}">
      <dgm:prSet/>
      <dgm:spPr/>
      <dgm:t>
        <a:bodyPr/>
        <a:lstStyle/>
        <a:p>
          <a:endParaRPr lang="zh-TW" altLang="en-US"/>
        </a:p>
      </dgm:t>
    </dgm:pt>
    <dgm:pt modelId="{9421E005-1B41-4F8E-B4C0-F57E0650561D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b="0" i="0" smtClean="0"/>
            <a:t>個人化設定</a:t>
          </a:r>
          <a:endParaRPr lang="zh-TW"/>
        </a:p>
      </dgm:t>
    </dgm:pt>
    <dgm:pt modelId="{ADADA857-E05A-4BEE-961B-E1B6EAD0EED8}" type="parTrans" cxnId="{731CE9FC-127C-4871-9FD1-BF7BE79E3305}">
      <dgm:prSet/>
      <dgm:spPr/>
      <dgm:t>
        <a:bodyPr/>
        <a:lstStyle/>
        <a:p>
          <a:endParaRPr lang="zh-TW" altLang="en-US"/>
        </a:p>
      </dgm:t>
    </dgm:pt>
    <dgm:pt modelId="{06EEDE3E-28AA-4151-AA2F-E586114B2892}" type="sibTrans" cxnId="{731CE9FC-127C-4871-9FD1-BF7BE79E3305}">
      <dgm:prSet/>
      <dgm:spPr/>
      <dgm:t>
        <a:bodyPr/>
        <a:lstStyle/>
        <a:p>
          <a:endParaRPr lang="zh-TW" altLang="en-US"/>
        </a:p>
      </dgm:t>
    </dgm:pt>
    <dgm:pt modelId="{83065C80-792D-4DEE-B76B-15EC3FBE231A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b="0" i="0" dirty="0" smtClean="0"/>
            <a:t>提示與指引</a:t>
          </a:r>
          <a:endParaRPr lang="zh-TW" dirty="0"/>
        </a:p>
      </dgm:t>
    </dgm:pt>
    <dgm:pt modelId="{A6DD387F-27CD-4554-889A-D527B983CD9B}" type="parTrans" cxnId="{FCE4001A-A788-4DB0-95EE-999670551C69}">
      <dgm:prSet/>
      <dgm:spPr/>
      <dgm:t>
        <a:bodyPr/>
        <a:lstStyle/>
        <a:p>
          <a:endParaRPr lang="zh-TW" altLang="en-US"/>
        </a:p>
      </dgm:t>
    </dgm:pt>
    <dgm:pt modelId="{68CF771D-EBF0-4FC6-90BE-35C40CD1BC48}" type="sibTrans" cxnId="{FCE4001A-A788-4DB0-95EE-999670551C69}">
      <dgm:prSet/>
      <dgm:spPr/>
      <dgm:t>
        <a:bodyPr/>
        <a:lstStyle/>
        <a:p>
          <a:endParaRPr lang="zh-TW" altLang="en-US"/>
        </a:p>
      </dgm:t>
    </dgm:pt>
    <dgm:pt modelId="{2623516F-70E9-4506-BA45-12D6ACB24469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b="0" i="0" smtClean="0"/>
            <a:t>直覺化的圖示</a:t>
          </a:r>
          <a:endParaRPr lang="zh-TW"/>
        </a:p>
      </dgm:t>
    </dgm:pt>
    <dgm:pt modelId="{51916C23-C51C-449B-854E-F9A8C9470338}" type="parTrans" cxnId="{AC268D7B-6646-46CE-BBA3-996C3571A406}">
      <dgm:prSet/>
      <dgm:spPr/>
      <dgm:t>
        <a:bodyPr/>
        <a:lstStyle/>
        <a:p>
          <a:endParaRPr lang="zh-TW" altLang="en-US"/>
        </a:p>
      </dgm:t>
    </dgm:pt>
    <dgm:pt modelId="{76436026-62B4-4BC5-8686-4B3E16DB3BA6}" type="sibTrans" cxnId="{AC268D7B-6646-46CE-BBA3-996C3571A406}">
      <dgm:prSet/>
      <dgm:spPr/>
      <dgm:t>
        <a:bodyPr/>
        <a:lstStyle/>
        <a:p>
          <a:endParaRPr lang="zh-TW" altLang="en-US"/>
        </a:p>
      </dgm:t>
    </dgm:pt>
    <dgm:pt modelId="{A195F947-0361-4149-A642-FDB3952DE9FB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b="0" i="0" dirty="0" smtClean="0"/>
            <a:t>即時預覽功能</a:t>
          </a:r>
          <a:endParaRPr lang="zh-TW" dirty="0"/>
        </a:p>
      </dgm:t>
    </dgm:pt>
    <dgm:pt modelId="{C31A0E19-E710-42B2-B644-D1576D7951A9}" type="parTrans" cxnId="{66F16EFA-9700-4832-B4F6-A8D26DB3635D}">
      <dgm:prSet/>
      <dgm:spPr/>
      <dgm:t>
        <a:bodyPr/>
        <a:lstStyle/>
        <a:p>
          <a:endParaRPr lang="zh-TW" altLang="en-US"/>
        </a:p>
      </dgm:t>
    </dgm:pt>
    <dgm:pt modelId="{2581965F-33B0-4A7A-BD5F-352F4AF87B0D}" type="sibTrans" cxnId="{66F16EFA-9700-4832-B4F6-A8D26DB3635D}">
      <dgm:prSet/>
      <dgm:spPr/>
      <dgm:t>
        <a:bodyPr/>
        <a:lstStyle/>
        <a:p>
          <a:endParaRPr lang="zh-TW" altLang="en-US"/>
        </a:p>
      </dgm:t>
    </dgm:pt>
    <dgm:pt modelId="{1D02AD46-48AA-4DE3-9A0A-B611EB9471F2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b="0" i="0" smtClean="0"/>
            <a:t>多平台同步</a:t>
          </a:r>
          <a:endParaRPr lang="zh-TW"/>
        </a:p>
      </dgm:t>
    </dgm:pt>
    <dgm:pt modelId="{4D262EF5-5DA4-46E8-B82B-0C7A78A4BD11}" type="parTrans" cxnId="{3A49F3C8-C7FE-4209-93B6-97018CEB36FB}">
      <dgm:prSet/>
      <dgm:spPr/>
      <dgm:t>
        <a:bodyPr/>
        <a:lstStyle/>
        <a:p>
          <a:endParaRPr lang="zh-TW" altLang="en-US"/>
        </a:p>
      </dgm:t>
    </dgm:pt>
    <dgm:pt modelId="{CB797935-523C-42B0-B00B-9F27961FA636}" type="sibTrans" cxnId="{3A49F3C8-C7FE-4209-93B6-97018CEB36FB}">
      <dgm:prSet/>
      <dgm:spPr/>
      <dgm:t>
        <a:bodyPr/>
        <a:lstStyle/>
        <a:p>
          <a:endParaRPr lang="zh-TW" altLang="en-US"/>
        </a:p>
      </dgm:t>
    </dgm:pt>
    <dgm:pt modelId="{183FD2E0-0C27-43A7-954B-ADA1445D69FD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b="0" i="0" smtClean="0"/>
            <a:t>使用者教育</a:t>
          </a:r>
          <a:endParaRPr lang="zh-TW"/>
        </a:p>
      </dgm:t>
    </dgm:pt>
    <dgm:pt modelId="{0E61FE1B-AF93-4D83-8955-242768792187}" type="parTrans" cxnId="{961F93FE-DB1E-4A9A-A244-F1590EBB69A4}">
      <dgm:prSet/>
      <dgm:spPr/>
      <dgm:t>
        <a:bodyPr/>
        <a:lstStyle/>
        <a:p>
          <a:endParaRPr lang="zh-TW" altLang="en-US"/>
        </a:p>
      </dgm:t>
    </dgm:pt>
    <dgm:pt modelId="{18BA67B8-D206-46E7-8910-09689DE9E2F5}" type="sibTrans" cxnId="{961F93FE-DB1E-4A9A-A244-F1590EBB69A4}">
      <dgm:prSet/>
      <dgm:spPr/>
      <dgm:t>
        <a:bodyPr/>
        <a:lstStyle/>
        <a:p>
          <a:endParaRPr lang="zh-TW" altLang="en-US"/>
        </a:p>
      </dgm:t>
    </dgm:pt>
    <dgm:pt modelId="{D636B6A5-D019-43B8-B5C2-4C381BFD07D2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b="0" i="0" dirty="0" smtClean="0"/>
            <a:t>使用回饋機制</a:t>
          </a:r>
          <a:endParaRPr lang="zh-TW" dirty="0"/>
        </a:p>
      </dgm:t>
    </dgm:pt>
    <dgm:pt modelId="{3E09BC2B-6A63-479B-B673-4DB1E9CE52E9}" type="parTrans" cxnId="{E313096C-9339-4423-B7FF-66F1BC6A47CA}">
      <dgm:prSet/>
      <dgm:spPr/>
      <dgm:t>
        <a:bodyPr/>
        <a:lstStyle/>
        <a:p>
          <a:endParaRPr lang="zh-TW" altLang="en-US"/>
        </a:p>
      </dgm:t>
    </dgm:pt>
    <dgm:pt modelId="{6DF84FA9-C0DB-411C-B940-9FE7D1A87B27}" type="sibTrans" cxnId="{E313096C-9339-4423-B7FF-66F1BC6A47CA}">
      <dgm:prSet/>
      <dgm:spPr/>
      <dgm:t>
        <a:bodyPr/>
        <a:lstStyle/>
        <a:p>
          <a:endParaRPr lang="zh-TW" altLang="en-US"/>
        </a:p>
      </dgm:t>
    </dgm:pt>
    <dgm:pt modelId="{9177A6DB-69DB-4CE4-A954-5F3F948301E8}">
      <dgm:prSet/>
      <dgm:spPr>
        <a:solidFill>
          <a:srgbClr val="383838">
            <a:alpha val="81176"/>
          </a:srgbClr>
        </a:solidFill>
      </dgm:spPr>
      <dgm:t>
        <a:bodyPr/>
        <a:lstStyle/>
        <a:p>
          <a:pPr rtl="0"/>
          <a:r>
            <a:rPr lang="zh-TW" altLang="en-US" dirty="0" smtClean="0"/>
            <a:t>操作流程優化</a:t>
          </a:r>
          <a:endParaRPr lang="zh-TW" dirty="0"/>
        </a:p>
      </dgm:t>
    </dgm:pt>
    <dgm:pt modelId="{1948EA54-B04C-4FA2-AF49-92DF58B7DD75}" type="parTrans" cxnId="{30372B58-1646-490E-B3D3-CEE3D7095BCE}">
      <dgm:prSet/>
      <dgm:spPr/>
      <dgm:t>
        <a:bodyPr/>
        <a:lstStyle/>
        <a:p>
          <a:endParaRPr lang="zh-TW" altLang="en-US"/>
        </a:p>
      </dgm:t>
    </dgm:pt>
    <dgm:pt modelId="{CB3530DA-B860-4A63-A368-3AFFDCD06390}" type="sibTrans" cxnId="{30372B58-1646-490E-B3D3-CEE3D7095BCE}">
      <dgm:prSet/>
      <dgm:spPr/>
      <dgm:t>
        <a:bodyPr/>
        <a:lstStyle/>
        <a:p>
          <a:endParaRPr lang="zh-TW" altLang="en-US"/>
        </a:p>
      </dgm:t>
    </dgm:pt>
    <dgm:pt modelId="{0D3785C8-28F2-4087-9726-EC0DAA7B5106}" type="pres">
      <dgm:prSet presAssocID="{F042FA98-B3DF-4426-882C-69B1FE8F411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FFB92D9-C4CE-459C-9DE2-4780F9CD3F45}" type="pres">
      <dgm:prSet presAssocID="{EFCD49BF-FCC0-42B4-802A-DE02E7D31234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29A946-CDDC-4298-AB78-838871660E44}" type="pres">
      <dgm:prSet presAssocID="{84E11E92-FB3E-4255-8B70-86BC46DFBAA4}" presName="sibTrans" presStyleCnt="0"/>
      <dgm:spPr/>
    </dgm:pt>
    <dgm:pt modelId="{2ADD509A-2846-498F-B923-CE6DA28A8FA4}" type="pres">
      <dgm:prSet presAssocID="{19B3B12D-F7DF-4EB7-959C-DB1022356323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6D76531-C9E2-4DC8-A0CB-7FB22B0AB54F}" type="pres">
      <dgm:prSet presAssocID="{E7E33BEE-A8DD-4F71-A516-6F8304C58F9F}" presName="sibTrans" presStyleCnt="0"/>
      <dgm:spPr/>
    </dgm:pt>
    <dgm:pt modelId="{A46B1B75-3D91-4C3E-8BBE-1A6BADB13D55}" type="pres">
      <dgm:prSet presAssocID="{83F58E06-446E-4DBF-9E09-B36E7B3F71DE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754C34-1A9B-4A3F-8278-3AD47C005E16}" type="pres">
      <dgm:prSet presAssocID="{56A6513E-4045-4CDE-BDCB-35805B286BB8}" presName="sibTrans" presStyleCnt="0"/>
      <dgm:spPr/>
    </dgm:pt>
    <dgm:pt modelId="{FA1B1700-E84C-4E0E-A472-0E299F69052C}" type="pres">
      <dgm:prSet presAssocID="{54EFC2E4-C7BE-4B17-B43A-155BB34A8BB7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08092EF-1B00-41FF-868D-3966E1BEF382}" type="pres">
      <dgm:prSet presAssocID="{89BDBBDB-E13F-4D90-B59A-1779B413FB41}" presName="sibTrans" presStyleCnt="0"/>
      <dgm:spPr/>
    </dgm:pt>
    <dgm:pt modelId="{AFD40883-9D37-4793-AB5A-D5B96F60381B}" type="pres">
      <dgm:prSet presAssocID="{9421E005-1B41-4F8E-B4C0-F57E0650561D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D428F7-04A5-450E-A849-E7427273AC38}" type="pres">
      <dgm:prSet presAssocID="{06EEDE3E-28AA-4151-AA2F-E586114B2892}" presName="sibTrans" presStyleCnt="0"/>
      <dgm:spPr/>
    </dgm:pt>
    <dgm:pt modelId="{2F134B1B-9CF9-41D8-BB6C-AFBF64F2458B}" type="pres">
      <dgm:prSet presAssocID="{83065C80-792D-4DEE-B76B-15EC3FBE231A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0FF752-9D28-430C-B533-705A3ECB7E53}" type="pres">
      <dgm:prSet presAssocID="{68CF771D-EBF0-4FC6-90BE-35C40CD1BC48}" presName="sibTrans" presStyleCnt="0"/>
      <dgm:spPr/>
    </dgm:pt>
    <dgm:pt modelId="{4175CCA4-959A-4483-BDD1-CBC60568BB94}" type="pres">
      <dgm:prSet presAssocID="{2623516F-70E9-4506-BA45-12D6ACB24469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ECC1CC-4196-48FB-ACD8-7AC6F7E45438}" type="pres">
      <dgm:prSet presAssocID="{76436026-62B4-4BC5-8686-4B3E16DB3BA6}" presName="sibTrans" presStyleCnt="0"/>
      <dgm:spPr/>
    </dgm:pt>
    <dgm:pt modelId="{027323DE-5367-4261-B810-F89AEE9E705A}" type="pres">
      <dgm:prSet presAssocID="{A195F947-0361-4149-A642-FDB3952DE9FB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5D1EC9-6070-45D9-87F4-74D227A3243C}" type="pres">
      <dgm:prSet presAssocID="{2581965F-33B0-4A7A-BD5F-352F4AF87B0D}" presName="sibTrans" presStyleCnt="0"/>
      <dgm:spPr/>
    </dgm:pt>
    <dgm:pt modelId="{22A8AC59-D0C9-4618-B0C0-DFB5EDB37B05}" type="pres">
      <dgm:prSet presAssocID="{1D02AD46-48AA-4DE3-9A0A-B611EB9471F2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565A84-CD62-4614-921E-CB736201EF24}" type="pres">
      <dgm:prSet presAssocID="{CB797935-523C-42B0-B00B-9F27961FA636}" presName="sibTrans" presStyleCnt="0"/>
      <dgm:spPr/>
    </dgm:pt>
    <dgm:pt modelId="{915E002B-80BF-4AFC-A66D-EFE85DFD334E}" type="pres">
      <dgm:prSet presAssocID="{183FD2E0-0C27-43A7-954B-ADA1445D69FD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2097EE8-7A7F-4767-ACFE-313D7F974FEF}" type="pres">
      <dgm:prSet presAssocID="{18BA67B8-D206-46E7-8910-09689DE9E2F5}" presName="sibTrans" presStyleCnt="0"/>
      <dgm:spPr/>
    </dgm:pt>
    <dgm:pt modelId="{B175C9E4-A51D-4B8C-BD1C-0F0F0FFC7CDC}" type="pres">
      <dgm:prSet presAssocID="{D636B6A5-D019-43B8-B5C2-4C381BFD07D2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87F2A8-1572-47E1-8184-EC31650104D0}" type="pres">
      <dgm:prSet presAssocID="{6DF84FA9-C0DB-411C-B940-9FE7D1A87B27}" presName="sibTrans" presStyleCnt="0"/>
      <dgm:spPr/>
    </dgm:pt>
    <dgm:pt modelId="{A41F5A38-0557-46B9-9FDA-A756616E2F35}" type="pres">
      <dgm:prSet presAssocID="{9177A6DB-69DB-4CE4-A954-5F3F948301E8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325A83C-B63D-4257-91C7-B4F925CAFF90}" type="presOf" srcId="{A195F947-0361-4149-A642-FDB3952DE9FB}" destId="{027323DE-5367-4261-B810-F89AEE9E705A}" srcOrd="0" destOrd="0" presId="urn:microsoft.com/office/officeart/2005/8/layout/default"/>
    <dgm:cxn modelId="{21150CA5-97CC-4894-B610-F19A92F91D96}" type="presOf" srcId="{1D02AD46-48AA-4DE3-9A0A-B611EB9471F2}" destId="{22A8AC59-D0C9-4618-B0C0-DFB5EDB37B05}" srcOrd="0" destOrd="0" presId="urn:microsoft.com/office/officeart/2005/8/layout/default"/>
    <dgm:cxn modelId="{E313096C-9339-4423-B7FF-66F1BC6A47CA}" srcId="{F042FA98-B3DF-4426-882C-69B1FE8F411D}" destId="{D636B6A5-D019-43B8-B5C2-4C381BFD07D2}" srcOrd="10" destOrd="0" parTransId="{3E09BC2B-6A63-479B-B673-4DB1E9CE52E9}" sibTransId="{6DF84FA9-C0DB-411C-B940-9FE7D1A87B27}"/>
    <dgm:cxn modelId="{94E8A493-FD1F-4963-A8F6-F390EC643D6F}" type="presOf" srcId="{2623516F-70E9-4506-BA45-12D6ACB24469}" destId="{4175CCA4-959A-4483-BDD1-CBC60568BB94}" srcOrd="0" destOrd="0" presId="urn:microsoft.com/office/officeart/2005/8/layout/default"/>
    <dgm:cxn modelId="{8FE3AFAE-F84E-4EF7-AEAD-669528AB8AAC}" type="presOf" srcId="{D636B6A5-D019-43B8-B5C2-4C381BFD07D2}" destId="{B175C9E4-A51D-4B8C-BD1C-0F0F0FFC7CDC}" srcOrd="0" destOrd="0" presId="urn:microsoft.com/office/officeart/2005/8/layout/default"/>
    <dgm:cxn modelId="{30372B58-1646-490E-B3D3-CEE3D7095BCE}" srcId="{F042FA98-B3DF-4426-882C-69B1FE8F411D}" destId="{9177A6DB-69DB-4CE4-A954-5F3F948301E8}" srcOrd="11" destOrd="0" parTransId="{1948EA54-B04C-4FA2-AF49-92DF58B7DD75}" sibTransId="{CB3530DA-B860-4A63-A368-3AFFDCD06390}"/>
    <dgm:cxn modelId="{3A49F3C8-C7FE-4209-93B6-97018CEB36FB}" srcId="{F042FA98-B3DF-4426-882C-69B1FE8F411D}" destId="{1D02AD46-48AA-4DE3-9A0A-B611EB9471F2}" srcOrd="8" destOrd="0" parTransId="{4D262EF5-5DA4-46E8-B82B-0C7A78A4BD11}" sibTransId="{CB797935-523C-42B0-B00B-9F27961FA636}"/>
    <dgm:cxn modelId="{691578AA-D692-456B-B7E9-A44F1A2EE566}" type="presOf" srcId="{9421E005-1B41-4F8E-B4C0-F57E0650561D}" destId="{AFD40883-9D37-4793-AB5A-D5B96F60381B}" srcOrd="0" destOrd="0" presId="urn:microsoft.com/office/officeart/2005/8/layout/default"/>
    <dgm:cxn modelId="{B0E0F869-8232-45AE-8D19-DB0C07FFD8AD}" srcId="{F042FA98-B3DF-4426-882C-69B1FE8F411D}" destId="{83F58E06-446E-4DBF-9E09-B36E7B3F71DE}" srcOrd="2" destOrd="0" parTransId="{6E43F869-0596-47AE-BE82-FC0DEB21145F}" sibTransId="{56A6513E-4045-4CDE-BDCB-35805B286BB8}"/>
    <dgm:cxn modelId="{A3219F17-9810-47F3-9427-B3E17BD5FD0B}" type="presOf" srcId="{F042FA98-B3DF-4426-882C-69B1FE8F411D}" destId="{0D3785C8-28F2-4087-9726-EC0DAA7B5106}" srcOrd="0" destOrd="0" presId="urn:microsoft.com/office/officeart/2005/8/layout/default"/>
    <dgm:cxn modelId="{FCE4001A-A788-4DB0-95EE-999670551C69}" srcId="{F042FA98-B3DF-4426-882C-69B1FE8F411D}" destId="{83065C80-792D-4DEE-B76B-15EC3FBE231A}" srcOrd="5" destOrd="0" parTransId="{A6DD387F-27CD-4554-889A-D527B983CD9B}" sibTransId="{68CF771D-EBF0-4FC6-90BE-35C40CD1BC48}"/>
    <dgm:cxn modelId="{16E07D3F-87AE-458E-B315-AFB50337CD9E}" type="presOf" srcId="{83065C80-792D-4DEE-B76B-15EC3FBE231A}" destId="{2F134B1B-9CF9-41D8-BB6C-AFBF64F2458B}" srcOrd="0" destOrd="0" presId="urn:microsoft.com/office/officeart/2005/8/layout/default"/>
    <dgm:cxn modelId="{0B5791A7-72E5-4178-A154-03954444C75B}" srcId="{F042FA98-B3DF-4426-882C-69B1FE8F411D}" destId="{19B3B12D-F7DF-4EB7-959C-DB1022356323}" srcOrd="1" destOrd="0" parTransId="{9020985F-BC3F-4DB0-97E6-0F5D58BBE731}" sibTransId="{E7E33BEE-A8DD-4F71-A516-6F8304C58F9F}"/>
    <dgm:cxn modelId="{66898F62-752C-4E37-A0E9-306C13B2E6F5}" srcId="{F042FA98-B3DF-4426-882C-69B1FE8F411D}" destId="{EFCD49BF-FCC0-42B4-802A-DE02E7D31234}" srcOrd="0" destOrd="0" parTransId="{2CA1C11E-2C49-4662-9432-94D71D4B9843}" sibTransId="{84E11E92-FB3E-4255-8B70-86BC46DFBAA4}"/>
    <dgm:cxn modelId="{AC268D7B-6646-46CE-BBA3-996C3571A406}" srcId="{F042FA98-B3DF-4426-882C-69B1FE8F411D}" destId="{2623516F-70E9-4506-BA45-12D6ACB24469}" srcOrd="6" destOrd="0" parTransId="{51916C23-C51C-449B-854E-F9A8C9470338}" sibTransId="{76436026-62B4-4BC5-8686-4B3E16DB3BA6}"/>
    <dgm:cxn modelId="{961F93FE-DB1E-4A9A-A244-F1590EBB69A4}" srcId="{F042FA98-B3DF-4426-882C-69B1FE8F411D}" destId="{183FD2E0-0C27-43A7-954B-ADA1445D69FD}" srcOrd="9" destOrd="0" parTransId="{0E61FE1B-AF93-4D83-8955-242768792187}" sibTransId="{18BA67B8-D206-46E7-8910-09689DE9E2F5}"/>
    <dgm:cxn modelId="{1C50D13E-2B3D-4503-A9E0-2DBFBA356B7B}" type="presOf" srcId="{54EFC2E4-C7BE-4B17-B43A-155BB34A8BB7}" destId="{FA1B1700-E84C-4E0E-A472-0E299F69052C}" srcOrd="0" destOrd="0" presId="urn:microsoft.com/office/officeart/2005/8/layout/default"/>
    <dgm:cxn modelId="{6F267B0F-4F3C-4267-9DD9-DB16E732F7E4}" type="presOf" srcId="{EFCD49BF-FCC0-42B4-802A-DE02E7D31234}" destId="{5FFB92D9-C4CE-459C-9DE2-4780F9CD3F45}" srcOrd="0" destOrd="0" presId="urn:microsoft.com/office/officeart/2005/8/layout/default"/>
    <dgm:cxn modelId="{CED2C3D9-76F3-4F86-A7DB-C5DC38B7344A}" type="presOf" srcId="{183FD2E0-0C27-43A7-954B-ADA1445D69FD}" destId="{915E002B-80BF-4AFC-A66D-EFE85DFD334E}" srcOrd="0" destOrd="0" presId="urn:microsoft.com/office/officeart/2005/8/layout/default"/>
    <dgm:cxn modelId="{731CE9FC-127C-4871-9FD1-BF7BE79E3305}" srcId="{F042FA98-B3DF-4426-882C-69B1FE8F411D}" destId="{9421E005-1B41-4F8E-B4C0-F57E0650561D}" srcOrd="4" destOrd="0" parTransId="{ADADA857-E05A-4BEE-961B-E1B6EAD0EED8}" sibTransId="{06EEDE3E-28AA-4151-AA2F-E586114B2892}"/>
    <dgm:cxn modelId="{66F16EFA-9700-4832-B4F6-A8D26DB3635D}" srcId="{F042FA98-B3DF-4426-882C-69B1FE8F411D}" destId="{A195F947-0361-4149-A642-FDB3952DE9FB}" srcOrd="7" destOrd="0" parTransId="{C31A0E19-E710-42B2-B644-D1576D7951A9}" sibTransId="{2581965F-33B0-4A7A-BD5F-352F4AF87B0D}"/>
    <dgm:cxn modelId="{E0A23FF7-87E0-412A-BEEB-74251F1ED1D0}" type="presOf" srcId="{9177A6DB-69DB-4CE4-A954-5F3F948301E8}" destId="{A41F5A38-0557-46B9-9FDA-A756616E2F35}" srcOrd="0" destOrd="0" presId="urn:microsoft.com/office/officeart/2005/8/layout/default"/>
    <dgm:cxn modelId="{8EB047DB-3268-4798-80FD-491D37770D4D}" type="presOf" srcId="{19B3B12D-F7DF-4EB7-959C-DB1022356323}" destId="{2ADD509A-2846-498F-B923-CE6DA28A8FA4}" srcOrd="0" destOrd="0" presId="urn:microsoft.com/office/officeart/2005/8/layout/default"/>
    <dgm:cxn modelId="{7C6C9F0D-D71C-4C4A-8A5F-0422DB418F93}" type="presOf" srcId="{83F58E06-446E-4DBF-9E09-B36E7B3F71DE}" destId="{A46B1B75-3D91-4C3E-8BBE-1A6BADB13D55}" srcOrd="0" destOrd="0" presId="urn:microsoft.com/office/officeart/2005/8/layout/default"/>
    <dgm:cxn modelId="{26055BEC-BB50-4169-94D2-51242309E91D}" srcId="{F042FA98-B3DF-4426-882C-69B1FE8F411D}" destId="{54EFC2E4-C7BE-4B17-B43A-155BB34A8BB7}" srcOrd="3" destOrd="0" parTransId="{76DD568E-5CC7-4DA0-9183-D448EEEE715C}" sibTransId="{89BDBBDB-E13F-4D90-B59A-1779B413FB41}"/>
    <dgm:cxn modelId="{8E35D77C-F875-4BA0-96C5-38F3ABC7ED85}" type="presParOf" srcId="{0D3785C8-28F2-4087-9726-EC0DAA7B5106}" destId="{5FFB92D9-C4CE-459C-9DE2-4780F9CD3F45}" srcOrd="0" destOrd="0" presId="urn:microsoft.com/office/officeart/2005/8/layout/default"/>
    <dgm:cxn modelId="{7F13831F-E3EF-4C7A-B89A-59A9397BEFF7}" type="presParOf" srcId="{0D3785C8-28F2-4087-9726-EC0DAA7B5106}" destId="{A629A946-CDDC-4298-AB78-838871660E44}" srcOrd="1" destOrd="0" presId="urn:microsoft.com/office/officeart/2005/8/layout/default"/>
    <dgm:cxn modelId="{D421E301-0AA8-49C1-B4EC-F3396A53C243}" type="presParOf" srcId="{0D3785C8-28F2-4087-9726-EC0DAA7B5106}" destId="{2ADD509A-2846-498F-B923-CE6DA28A8FA4}" srcOrd="2" destOrd="0" presId="urn:microsoft.com/office/officeart/2005/8/layout/default"/>
    <dgm:cxn modelId="{85D0BE22-4FCE-497F-BAA9-10A3049AC2EB}" type="presParOf" srcId="{0D3785C8-28F2-4087-9726-EC0DAA7B5106}" destId="{96D76531-C9E2-4DC8-A0CB-7FB22B0AB54F}" srcOrd="3" destOrd="0" presId="urn:microsoft.com/office/officeart/2005/8/layout/default"/>
    <dgm:cxn modelId="{1920EE6B-B0A2-4D3B-A1B5-2D408D68D56B}" type="presParOf" srcId="{0D3785C8-28F2-4087-9726-EC0DAA7B5106}" destId="{A46B1B75-3D91-4C3E-8BBE-1A6BADB13D55}" srcOrd="4" destOrd="0" presId="urn:microsoft.com/office/officeart/2005/8/layout/default"/>
    <dgm:cxn modelId="{F1F03A4C-60AB-4094-9778-84B030238F03}" type="presParOf" srcId="{0D3785C8-28F2-4087-9726-EC0DAA7B5106}" destId="{B4754C34-1A9B-4A3F-8278-3AD47C005E16}" srcOrd="5" destOrd="0" presId="urn:microsoft.com/office/officeart/2005/8/layout/default"/>
    <dgm:cxn modelId="{201BF4AB-2D1F-4415-9D63-FD71FB54D1B3}" type="presParOf" srcId="{0D3785C8-28F2-4087-9726-EC0DAA7B5106}" destId="{FA1B1700-E84C-4E0E-A472-0E299F69052C}" srcOrd="6" destOrd="0" presId="urn:microsoft.com/office/officeart/2005/8/layout/default"/>
    <dgm:cxn modelId="{27FA26E2-A098-4DB8-BE29-989AF68F5EB8}" type="presParOf" srcId="{0D3785C8-28F2-4087-9726-EC0DAA7B5106}" destId="{C08092EF-1B00-41FF-868D-3966E1BEF382}" srcOrd="7" destOrd="0" presId="urn:microsoft.com/office/officeart/2005/8/layout/default"/>
    <dgm:cxn modelId="{8A10B738-9473-4202-B9DC-A9BC47F346CF}" type="presParOf" srcId="{0D3785C8-28F2-4087-9726-EC0DAA7B5106}" destId="{AFD40883-9D37-4793-AB5A-D5B96F60381B}" srcOrd="8" destOrd="0" presId="urn:microsoft.com/office/officeart/2005/8/layout/default"/>
    <dgm:cxn modelId="{A2C02C8D-0A94-48A2-8F23-D84BA0C1ABF0}" type="presParOf" srcId="{0D3785C8-28F2-4087-9726-EC0DAA7B5106}" destId="{A6D428F7-04A5-450E-A849-E7427273AC38}" srcOrd="9" destOrd="0" presId="urn:microsoft.com/office/officeart/2005/8/layout/default"/>
    <dgm:cxn modelId="{6FE30EBE-4AD5-476E-B0D0-2E465BDD7936}" type="presParOf" srcId="{0D3785C8-28F2-4087-9726-EC0DAA7B5106}" destId="{2F134B1B-9CF9-41D8-BB6C-AFBF64F2458B}" srcOrd="10" destOrd="0" presId="urn:microsoft.com/office/officeart/2005/8/layout/default"/>
    <dgm:cxn modelId="{9BFBE26D-45C7-4A0C-84E3-EDA13E6B4A54}" type="presParOf" srcId="{0D3785C8-28F2-4087-9726-EC0DAA7B5106}" destId="{600FF752-9D28-430C-B533-705A3ECB7E53}" srcOrd="11" destOrd="0" presId="urn:microsoft.com/office/officeart/2005/8/layout/default"/>
    <dgm:cxn modelId="{75090A06-59B1-4FE1-918E-59AC33C88B21}" type="presParOf" srcId="{0D3785C8-28F2-4087-9726-EC0DAA7B5106}" destId="{4175CCA4-959A-4483-BDD1-CBC60568BB94}" srcOrd="12" destOrd="0" presId="urn:microsoft.com/office/officeart/2005/8/layout/default"/>
    <dgm:cxn modelId="{28611FF9-F11F-48F6-9566-A7C742F564A1}" type="presParOf" srcId="{0D3785C8-28F2-4087-9726-EC0DAA7B5106}" destId="{65ECC1CC-4196-48FB-ACD8-7AC6F7E45438}" srcOrd="13" destOrd="0" presId="urn:microsoft.com/office/officeart/2005/8/layout/default"/>
    <dgm:cxn modelId="{4D730B4E-7173-4C26-A2B4-77D727F5CC4E}" type="presParOf" srcId="{0D3785C8-28F2-4087-9726-EC0DAA7B5106}" destId="{027323DE-5367-4261-B810-F89AEE9E705A}" srcOrd="14" destOrd="0" presId="urn:microsoft.com/office/officeart/2005/8/layout/default"/>
    <dgm:cxn modelId="{583A7EA7-3171-4521-8D4D-E811E8C8A742}" type="presParOf" srcId="{0D3785C8-28F2-4087-9726-EC0DAA7B5106}" destId="{815D1EC9-6070-45D9-87F4-74D227A3243C}" srcOrd="15" destOrd="0" presId="urn:microsoft.com/office/officeart/2005/8/layout/default"/>
    <dgm:cxn modelId="{B2D568C8-7B1C-4735-8DD9-A1C9E56F5248}" type="presParOf" srcId="{0D3785C8-28F2-4087-9726-EC0DAA7B5106}" destId="{22A8AC59-D0C9-4618-B0C0-DFB5EDB37B05}" srcOrd="16" destOrd="0" presId="urn:microsoft.com/office/officeart/2005/8/layout/default"/>
    <dgm:cxn modelId="{806AC048-4FD2-4F63-8DC2-C6BBCB661FAC}" type="presParOf" srcId="{0D3785C8-28F2-4087-9726-EC0DAA7B5106}" destId="{E7565A84-CD62-4614-921E-CB736201EF24}" srcOrd="17" destOrd="0" presId="urn:microsoft.com/office/officeart/2005/8/layout/default"/>
    <dgm:cxn modelId="{0E3342E8-A524-4F16-8339-B719EA4D3ABD}" type="presParOf" srcId="{0D3785C8-28F2-4087-9726-EC0DAA7B5106}" destId="{915E002B-80BF-4AFC-A66D-EFE85DFD334E}" srcOrd="18" destOrd="0" presId="urn:microsoft.com/office/officeart/2005/8/layout/default"/>
    <dgm:cxn modelId="{7AEB9852-DCE1-4E21-9BDC-003C2620C59C}" type="presParOf" srcId="{0D3785C8-28F2-4087-9726-EC0DAA7B5106}" destId="{02097EE8-7A7F-4767-ACFE-313D7F974FEF}" srcOrd="19" destOrd="0" presId="urn:microsoft.com/office/officeart/2005/8/layout/default"/>
    <dgm:cxn modelId="{850DFBB1-CD25-4BCE-A9A6-1436F8134C3F}" type="presParOf" srcId="{0D3785C8-28F2-4087-9726-EC0DAA7B5106}" destId="{B175C9E4-A51D-4B8C-BD1C-0F0F0FFC7CDC}" srcOrd="20" destOrd="0" presId="urn:microsoft.com/office/officeart/2005/8/layout/default"/>
    <dgm:cxn modelId="{F93BF0C4-3D3D-430C-809A-20B2BC45DD10}" type="presParOf" srcId="{0D3785C8-28F2-4087-9726-EC0DAA7B5106}" destId="{BC87F2A8-1572-47E1-8184-EC31650104D0}" srcOrd="21" destOrd="0" presId="urn:microsoft.com/office/officeart/2005/8/layout/default"/>
    <dgm:cxn modelId="{9C68A430-E2CE-4D96-9E0F-C25197DA1019}" type="presParOf" srcId="{0D3785C8-28F2-4087-9726-EC0DAA7B5106}" destId="{A41F5A38-0557-46B9-9FDA-A756616E2F35}" srcOrd="2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B92D9-C4CE-459C-9DE2-4780F9CD3F45}">
      <dsp:nvSpPr>
        <dsp:cNvPr id="0" name=""/>
        <dsp:cNvSpPr/>
      </dsp:nvSpPr>
      <dsp:spPr>
        <a:xfrm>
          <a:off x="236031" y="26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smtClean="0"/>
            <a:t>中文介面</a:t>
          </a:r>
          <a:endParaRPr lang="zh-TW" sz="1600" kern="1200"/>
        </a:p>
      </dsp:txBody>
      <dsp:txXfrm>
        <a:off x="236031" y="262"/>
        <a:ext cx="1676028" cy="1005617"/>
      </dsp:txXfrm>
    </dsp:sp>
    <dsp:sp modelId="{2ADD509A-2846-498F-B923-CE6DA28A8FA4}">
      <dsp:nvSpPr>
        <dsp:cNvPr id="0" name=""/>
        <dsp:cNvSpPr/>
      </dsp:nvSpPr>
      <dsp:spPr>
        <a:xfrm>
          <a:off x="2079662" y="26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dirty="0" smtClean="0"/>
            <a:t>簡潔直覺的操作</a:t>
          </a:r>
          <a:endParaRPr lang="zh-TW" sz="1600" kern="1200" dirty="0"/>
        </a:p>
      </dsp:txBody>
      <dsp:txXfrm>
        <a:off x="2079662" y="262"/>
        <a:ext cx="1676028" cy="1005617"/>
      </dsp:txXfrm>
    </dsp:sp>
    <dsp:sp modelId="{A46B1B75-3D91-4C3E-8BBE-1A6BADB13D55}">
      <dsp:nvSpPr>
        <dsp:cNvPr id="0" name=""/>
        <dsp:cNvSpPr/>
      </dsp:nvSpPr>
      <dsp:spPr>
        <a:xfrm>
          <a:off x="3923294" y="26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smtClean="0"/>
            <a:t>智能書籤管理</a:t>
          </a:r>
          <a:endParaRPr lang="zh-TW" sz="1600" kern="1200"/>
        </a:p>
      </dsp:txBody>
      <dsp:txXfrm>
        <a:off x="3923294" y="262"/>
        <a:ext cx="1676028" cy="1005617"/>
      </dsp:txXfrm>
    </dsp:sp>
    <dsp:sp modelId="{FA1B1700-E84C-4E0E-A472-0E299F69052C}">
      <dsp:nvSpPr>
        <dsp:cNvPr id="0" name=""/>
        <dsp:cNvSpPr/>
      </dsp:nvSpPr>
      <dsp:spPr>
        <a:xfrm>
          <a:off x="5766925" y="26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dirty="0" smtClean="0"/>
            <a:t>中文搜索</a:t>
          </a:r>
          <a:endParaRPr lang="en-US" altLang="zh-TW" sz="1600" b="0" i="0" kern="1200" dirty="0" smtClean="0"/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dirty="0" smtClean="0"/>
            <a:t>和篩選</a:t>
          </a:r>
          <a:endParaRPr lang="zh-TW" sz="1600" kern="1200" dirty="0"/>
        </a:p>
      </dsp:txBody>
      <dsp:txXfrm>
        <a:off x="5766925" y="262"/>
        <a:ext cx="1676028" cy="1005617"/>
      </dsp:txXfrm>
    </dsp:sp>
    <dsp:sp modelId="{AFD40883-9D37-4793-AB5A-D5B96F60381B}">
      <dsp:nvSpPr>
        <dsp:cNvPr id="0" name=""/>
        <dsp:cNvSpPr/>
      </dsp:nvSpPr>
      <dsp:spPr>
        <a:xfrm>
          <a:off x="236031" y="117348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smtClean="0"/>
            <a:t>個人化設定</a:t>
          </a:r>
          <a:endParaRPr lang="zh-TW" sz="1600" kern="1200"/>
        </a:p>
      </dsp:txBody>
      <dsp:txXfrm>
        <a:off x="236031" y="1173482"/>
        <a:ext cx="1676028" cy="1005617"/>
      </dsp:txXfrm>
    </dsp:sp>
    <dsp:sp modelId="{2F134B1B-9CF9-41D8-BB6C-AFBF64F2458B}">
      <dsp:nvSpPr>
        <dsp:cNvPr id="0" name=""/>
        <dsp:cNvSpPr/>
      </dsp:nvSpPr>
      <dsp:spPr>
        <a:xfrm>
          <a:off x="2079662" y="117348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dirty="0" smtClean="0"/>
            <a:t>提示與指引</a:t>
          </a:r>
          <a:endParaRPr lang="zh-TW" sz="1600" kern="1200" dirty="0"/>
        </a:p>
      </dsp:txBody>
      <dsp:txXfrm>
        <a:off x="2079662" y="1173482"/>
        <a:ext cx="1676028" cy="1005617"/>
      </dsp:txXfrm>
    </dsp:sp>
    <dsp:sp modelId="{4175CCA4-959A-4483-BDD1-CBC60568BB94}">
      <dsp:nvSpPr>
        <dsp:cNvPr id="0" name=""/>
        <dsp:cNvSpPr/>
      </dsp:nvSpPr>
      <dsp:spPr>
        <a:xfrm>
          <a:off x="3923294" y="117348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smtClean="0"/>
            <a:t>直覺化的圖示</a:t>
          </a:r>
          <a:endParaRPr lang="zh-TW" sz="1600" kern="1200"/>
        </a:p>
      </dsp:txBody>
      <dsp:txXfrm>
        <a:off x="3923294" y="1173482"/>
        <a:ext cx="1676028" cy="1005617"/>
      </dsp:txXfrm>
    </dsp:sp>
    <dsp:sp modelId="{027323DE-5367-4261-B810-F89AEE9E705A}">
      <dsp:nvSpPr>
        <dsp:cNvPr id="0" name=""/>
        <dsp:cNvSpPr/>
      </dsp:nvSpPr>
      <dsp:spPr>
        <a:xfrm>
          <a:off x="5766925" y="117348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dirty="0" smtClean="0"/>
            <a:t>即時預覽功能</a:t>
          </a:r>
          <a:endParaRPr lang="zh-TW" sz="1600" kern="1200" dirty="0"/>
        </a:p>
      </dsp:txBody>
      <dsp:txXfrm>
        <a:off x="5766925" y="1173482"/>
        <a:ext cx="1676028" cy="1005617"/>
      </dsp:txXfrm>
    </dsp:sp>
    <dsp:sp modelId="{22A8AC59-D0C9-4618-B0C0-DFB5EDB37B05}">
      <dsp:nvSpPr>
        <dsp:cNvPr id="0" name=""/>
        <dsp:cNvSpPr/>
      </dsp:nvSpPr>
      <dsp:spPr>
        <a:xfrm>
          <a:off x="236031" y="234670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smtClean="0"/>
            <a:t>多平台同步</a:t>
          </a:r>
          <a:endParaRPr lang="zh-TW" sz="1600" kern="1200"/>
        </a:p>
      </dsp:txBody>
      <dsp:txXfrm>
        <a:off x="236031" y="2346702"/>
        <a:ext cx="1676028" cy="1005617"/>
      </dsp:txXfrm>
    </dsp:sp>
    <dsp:sp modelId="{915E002B-80BF-4AFC-A66D-EFE85DFD334E}">
      <dsp:nvSpPr>
        <dsp:cNvPr id="0" name=""/>
        <dsp:cNvSpPr/>
      </dsp:nvSpPr>
      <dsp:spPr>
        <a:xfrm>
          <a:off x="2079662" y="234670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smtClean="0"/>
            <a:t>使用者教育</a:t>
          </a:r>
          <a:endParaRPr lang="zh-TW" sz="1600" kern="1200"/>
        </a:p>
      </dsp:txBody>
      <dsp:txXfrm>
        <a:off x="2079662" y="2346702"/>
        <a:ext cx="1676028" cy="1005617"/>
      </dsp:txXfrm>
    </dsp:sp>
    <dsp:sp modelId="{B175C9E4-A51D-4B8C-BD1C-0F0F0FFC7CDC}">
      <dsp:nvSpPr>
        <dsp:cNvPr id="0" name=""/>
        <dsp:cNvSpPr/>
      </dsp:nvSpPr>
      <dsp:spPr>
        <a:xfrm>
          <a:off x="3923294" y="234670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i="0" kern="1200" dirty="0" smtClean="0"/>
            <a:t>使用回饋機制</a:t>
          </a:r>
          <a:endParaRPr lang="zh-TW" sz="1600" kern="1200" dirty="0"/>
        </a:p>
      </dsp:txBody>
      <dsp:txXfrm>
        <a:off x="3923294" y="2346702"/>
        <a:ext cx="1676028" cy="1005617"/>
      </dsp:txXfrm>
    </dsp:sp>
    <dsp:sp modelId="{A41F5A38-0557-46B9-9FDA-A756616E2F35}">
      <dsp:nvSpPr>
        <dsp:cNvPr id="0" name=""/>
        <dsp:cNvSpPr/>
      </dsp:nvSpPr>
      <dsp:spPr>
        <a:xfrm>
          <a:off x="5766925" y="2346702"/>
          <a:ext cx="1676028" cy="1005617"/>
        </a:xfrm>
        <a:prstGeom prst="rect">
          <a:avLst/>
        </a:prstGeom>
        <a:solidFill>
          <a:srgbClr val="383838">
            <a:alpha val="8117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/>
            <a:t>操作流程優化</a:t>
          </a:r>
          <a:endParaRPr lang="zh-TW" sz="1600" kern="1200" dirty="0"/>
        </a:p>
      </dsp:txBody>
      <dsp:txXfrm>
        <a:off x="5766925" y="2346702"/>
        <a:ext cx="1676028" cy="1005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b02797fa4_2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b02797fa4_2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117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8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1249ffc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1249ffc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b02797fa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b02797fa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a1249ffcf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a1249ffcf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4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b02797fa4_2_1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b02797fa4_2_1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1249ffcf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1249ffcf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b91fa3e73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b91fa3e73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153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1249ffcf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1249ffcf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989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1249ffc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1249ffc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b02797fa4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b02797fa4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58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b02797fa4_2_1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b02797fa4_2_1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21" name="Google Shape;121;p18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algn="just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0">
    <p:bg>
      <p:bgPr>
        <a:solidFill>
          <a:schemeClr val="accent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0_1">
    <p:bg>
      <p:bgPr>
        <a:solidFill>
          <a:schemeClr val="accent6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 rot="5400000">
            <a:off x="-3440300" y="-797850"/>
            <a:ext cx="13257600" cy="6739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 rot="-5400000">
            <a:off x="4398975" y="-370300"/>
            <a:ext cx="5766000" cy="5591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>
            <a:off x="713225" y="1672475"/>
            <a:ext cx="3026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713225" y="2472004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46" name="Google Shape;146;p22"/>
          <p:cNvSpPr/>
          <p:nvPr/>
        </p:nvSpPr>
        <p:spPr>
          <a:xfrm rot="-2700000">
            <a:off x="4008372" y="-4515765"/>
            <a:ext cx="5766173" cy="5590952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22"/>
          <p:cNvCxnSpPr/>
          <p:nvPr/>
        </p:nvCxnSpPr>
        <p:spPr>
          <a:xfrm rot="10800000" flipH="1">
            <a:off x="4562550" y="-204075"/>
            <a:ext cx="6010200" cy="618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1_1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713225" y="2347842"/>
            <a:ext cx="4109100" cy="14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713225" y="1521325"/>
            <a:ext cx="4109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/>
          <p:nvPr/>
        </p:nvSpPr>
        <p:spPr>
          <a:xfrm rot="5400000">
            <a:off x="-761012" y="-790512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 rot="5400000">
            <a:off x="-856262" y="-1009587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5"/>
          <p:cNvSpPr/>
          <p:nvPr/>
        </p:nvSpPr>
        <p:spPr>
          <a:xfrm rot="-5400000">
            <a:off x="2896850" y="288000"/>
            <a:ext cx="10141200" cy="4567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21_1_1">
    <p:bg>
      <p:bgPr>
        <a:solidFill>
          <a:schemeClr val="accent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10800000" flipH="1">
            <a:off x="-2390100" y="-102475"/>
            <a:ext cx="13887000" cy="65724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-5261951" y="154512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>
            <a:off x="6919375" y="-7381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 rot="10800000">
            <a:off x="7062250" y="-79527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3">
    <p:bg>
      <p:bgPr>
        <a:solidFill>
          <a:schemeClr val="accent5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6_1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2419275" y="712798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 rot="10800000">
            <a:off x="-1956075" y="-76202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cxnSp>
        <p:nvCxnSpPr>
          <p:cNvPr id="248" name="Google Shape;248;p34"/>
          <p:cNvCxnSpPr/>
          <p:nvPr/>
        </p:nvCxnSpPr>
        <p:spPr>
          <a:xfrm>
            <a:off x="-1375750" y="2424873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838750" y="-62702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_1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35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1" r:id="rId15"/>
    <p:sldLayoutId id="2147483672" r:id="rId16"/>
    <p:sldLayoutId id="2147483676" r:id="rId17"/>
    <p:sldLayoutId id="2147483680" r:id="rId18"/>
    <p:sldLayoutId id="2147483685" r:id="rId19"/>
    <p:sldLayoutId id="2147483690" r:id="rId20"/>
    <p:sldLayoutId id="2147483695" r:id="rId21"/>
    <p:sldLayoutId id="2147483703" r:id="rId22"/>
    <p:sldLayoutId id="2147483704" r:id="rId23"/>
    <p:sldLayoutId id="2147483705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5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.eagle.cool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網頁設計專題報告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報告人</a:t>
            </a:r>
            <a:r>
              <a:rPr lang="en-US" altLang="zh-TW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	</a:t>
            </a:r>
            <a:r>
              <a:rPr lang="zh-TW" altLang="en-US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王鎧誠</a:t>
            </a:r>
            <a:r>
              <a:rPr lang="en-US" altLang="zh-TW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_16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465" name="Google Shape;465;p67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0385;p143"/>
          <p:cNvGrpSpPr/>
          <p:nvPr/>
        </p:nvGrpSpPr>
        <p:grpSpPr>
          <a:xfrm>
            <a:off x="1964447" y="745066"/>
            <a:ext cx="5215105" cy="4274781"/>
            <a:chOff x="1421638" y="4125629"/>
            <a:chExt cx="374709" cy="374010"/>
          </a:xfrm>
          <a:solidFill>
            <a:schemeClr val="accent6">
              <a:lumMod val="95000"/>
            </a:schemeClr>
          </a:solidFill>
        </p:grpSpPr>
        <p:sp>
          <p:nvSpPr>
            <p:cNvPr id="15" name="Google Shape;10386;p143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87;p143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78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0" dirty="0">
                <a:latin typeface="Noto Sans TC" panose="020B0200000000000000" pitchFamily="34" charset="-120"/>
                <a:ea typeface="Noto Sans TC" panose="020B0200000000000000" pitchFamily="34" charset="-120"/>
              </a:rPr>
              <a:t>Target Audience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588" name="Google Shape;588;p78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群組 4"/>
          <p:cNvGrpSpPr/>
          <p:nvPr/>
        </p:nvGrpSpPr>
        <p:grpSpPr>
          <a:xfrm>
            <a:off x="7626759" y="253905"/>
            <a:ext cx="1113343" cy="1082240"/>
            <a:chOff x="734263" y="2437267"/>
            <a:chExt cx="1113343" cy="1082240"/>
          </a:xfrm>
        </p:grpSpPr>
        <p:sp>
          <p:nvSpPr>
            <p:cNvPr id="17" name="Google Shape;15951;p156"/>
            <p:cNvSpPr/>
            <p:nvPr/>
          </p:nvSpPr>
          <p:spPr>
            <a:xfrm>
              <a:off x="734263" y="2437267"/>
              <a:ext cx="1113343" cy="1082240"/>
            </a:xfrm>
            <a:custGeom>
              <a:avLst/>
              <a:gdLst/>
              <a:ahLst/>
              <a:cxnLst/>
              <a:rect l="l" t="t" r="r" b="b"/>
              <a:pathLst>
                <a:path w="12242" h="11900" extrusionOk="0">
                  <a:moveTo>
                    <a:pt x="6073" y="382"/>
                  </a:moveTo>
                  <a:lnTo>
                    <a:pt x="6073" y="1668"/>
                  </a:lnTo>
                  <a:cubicBezTo>
                    <a:pt x="3787" y="1763"/>
                    <a:pt x="1953" y="3668"/>
                    <a:pt x="1953" y="5978"/>
                  </a:cubicBezTo>
                  <a:cubicBezTo>
                    <a:pt x="1953" y="6478"/>
                    <a:pt x="2025" y="7026"/>
                    <a:pt x="2215" y="7502"/>
                  </a:cubicBezTo>
                  <a:cubicBezTo>
                    <a:pt x="2233" y="7572"/>
                    <a:pt x="2288" y="7616"/>
                    <a:pt x="2364" y="7616"/>
                  </a:cubicBezTo>
                  <a:cubicBezTo>
                    <a:pt x="2391" y="7616"/>
                    <a:pt x="2422" y="7611"/>
                    <a:pt x="2453" y="7598"/>
                  </a:cubicBezTo>
                  <a:cubicBezTo>
                    <a:pt x="2549" y="7550"/>
                    <a:pt x="2596" y="7479"/>
                    <a:pt x="2549" y="7360"/>
                  </a:cubicBezTo>
                  <a:cubicBezTo>
                    <a:pt x="2382" y="6931"/>
                    <a:pt x="2311" y="6478"/>
                    <a:pt x="2311" y="6050"/>
                  </a:cubicBezTo>
                  <a:cubicBezTo>
                    <a:pt x="2263" y="3859"/>
                    <a:pt x="4025" y="2049"/>
                    <a:pt x="6192" y="2025"/>
                  </a:cubicBezTo>
                  <a:cubicBezTo>
                    <a:pt x="6207" y="2025"/>
                    <a:pt x="6222" y="2025"/>
                    <a:pt x="6236" y="2025"/>
                  </a:cubicBezTo>
                  <a:cubicBezTo>
                    <a:pt x="8431" y="2025"/>
                    <a:pt x="10217" y="3802"/>
                    <a:pt x="10217" y="5978"/>
                  </a:cubicBezTo>
                  <a:cubicBezTo>
                    <a:pt x="10217" y="8145"/>
                    <a:pt x="8431" y="9932"/>
                    <a:pt x="6264" y="9932"/>
                  </a:cubicBezTo>
                  <a:cubicBezTo>
                    <a:pt x="5573" y="9932"/>
                    <a:pt x="4883" y="9765"/>
                    <a:pt x="4287" y="9431"/>
                  </a:cubicBezTo>
                  <a:cubicBezTo>
                    <a:pt x="3739" y="9098"/>
                    <a:pt x="3215" y="8622"/>
                    <a:pt x="2858" y="8074"/>
                  </a:cubicBezTo>
                  <a:cubicBezTo>
                    <a:pt x="2827" y="8011"/>
                    <a:pt x="2774" y="7979"/>
                    <a:pt x="2714" y="7979"/>
                  </a:cubicBezTo>
                  <a:cubicBezTo>
                    <a:pt x="2684" y="7979"/>
                    <a:pt x="2652" y="7987"/>
                    <a:pt x="2620" y="8003"/>
                  </a:cubicBezTo>
                  <a:cubicBezTo>
                    <a:pt x="2549" y="8074"/>
                    <a:pt x="2501" y="8145"/>
                    <a:pt x="2573" y="8241"/>
                  </a:cubicBezTo>
                  <a:cubicBezTo>
                    <a:pt x="2954" y="8860"/>
                    <a:pt x="3501" y="9384"/>
                    <a:pt x="4120" y="9741"/>
                  </a:cubicBezTo>
                  <a:cubicBezTo>
                    <a:pt x="4763" y="10098"/>
                    <a:pt x="5478" y="10289"/>
                    <a:pt x="6264" y="10289"/>
                  </a:cubicBezTo>
                  <a:cubicBezTo>
                    <a:pt x="6788" y="10289"/>
                    <a:pt x="7335" y="10217"/>
                    <a:pt x="7812" y="10003"/>
                  </a:cubicBezTo>
                  <a:lnTo>
                    <a:pt x="8407" y="11122"/>
                  </a:lnTo>
                  <a:cubicBezTo>
                    <a:pt x="7740" y="11432"/>
                    <a:pt x="7002" y="11575"/>
                    <a:pt x="6264" y="11575"/>
                  </a:cubicBezTo>
                  <a:cubicBezTo>
                    <a:pt x="4763" y="11575"/>
                    <a:pt x="3382" y="10979"/>
                    <a:pt x="2311" y="9932"/>
                  </a:cubicBezTo>
                  <a:cubicBezTo>
                    <a:pt x="1001" y="8622"/>
                    <a:pt x="429" y="6812"/>
                    <a:pt x="763" y="4931"/>
                  </a:cubicBezTo>
                  <a:cubicBezTo>
                    <a:pt x="905" y="4192"/>
                    <a:pt x="1167" y="3478"/>
                    <a:pt x="1620" y="2859"/>
                  </a:cubicBezTo>
                  <a:cubicBezTo>
                    <a:pt x="2668" y="1335"/>
                    <a:pt x="4287" y="430"/>
                    <a:pt x="6073" y="382"/>
                  </a:cubicBezTo>
                  <a:close/>
                  <a:moveTo>
                    <a:pt x="6311" y="1"/>
                  </a:moveTo>
                  <a:cubicBezTo>
                    <a:pt x="4311" y="1"/>
                    <a:pt x="2501" y="954"/>
                    <a:pt x="1334" y="2668"/>
                  </a:cubicBezTo>
                  <a:cubicBezTo>
                    <a:pt x="929" y="3311"/>
                    <a:pt x="620" y="4026"/>
                    <a:pt x="477" y="4764"/>
                  </a:cubicBezTo>
                  <a:cubicBezTo>
                    <a:pt x="1" y="7169"/>
                    <a:pt x="977" y="9551"/>
                    <a:pt x="3049" y="10932"/>
                  </a:cubicBezTo>
                  <a:cubicBezTo>
                    <a:pt x="3668" y="11337"/>
                    <a:pt x="4382" y="11646"/>
                    <a:pt x="5121" y="11789"/>
                  </a:cubicBezTo>
                  <a:cubicBezTo>
                    <a:pt x="5514" y="11863"/>
                    <a:pt x="5906" y="11899"/>
                    <a:pt x="6293" y="11899"/>
                  </a:cubicBezTo>
                  <a:cubicBezTo>
                    <a:pt x="7891" y="11899"/>
                    <a:pt x="9390" y="11278"/>
                    <a:pt x="10503" y="10146"/>
                  </a:cubicBezTo>
                  <a:cubicBezTo>
                    <a:pt x="11646" y="9027"/>
                    <a:pt x="12241" y="7526"/>
                    <a:pt x="12241" y="5955"/>
                  </a:cubicBezTo>
                  <a:cubicBezTo>
                    <a:pt x="12217" y="5478"/>
                    <a:pt x="12146" y="4978"/>
                    <a:pt x="12027" y="4502"/>
                  </a:cubicBezTo>
                  <a:cubicBezTo>
                    <a:pt x="12008" y="4428"/>
                    <a:pt x="11946" y="4368"/>
                    <a:pt x="11874" y="4368"/>
                  </a:cubicBezTo>
                  <a:cubicBezTo>
                    <a:pt x="11854" y="4368"/>
                    <a:pt x="11833" y="4372"/>
                    <a:pt x="11813" y="4383"/>
                  </a:cubicBezTo>
                  <a:cubicBezTo>
                    <a:pt x="11741" y="4407"/>
                    <a:pt x="11670" y="4502"/>
                    <a:pt x="11717" y="4573"/>
                  </a:cubicBezTo>
                  <a:cubicBezTo>
                    <a:pt x="11813" y="5026"/>
                    <a:pt x="11884" y="5502"/>
                    <a:pt x="11884" y="5978"/>
                  </a:cubicBezTo>
                  <a:cubicBezTo>
                    <a:pt x="11884" y="7479"/>
                    <a:pt x="11289" y="8860"/>
                    <a:pt x="10241" y="9932"/>
                  </a:cubicBezTo>
                  <a:cubicBezTo>
                    <a:pt x="9812" y="10384"/>
                    <a:pt x="9288" y="10741"/>
                    <a:pt x="8740" y="11003"/>
                  </a:cubicBezTo>
                  <a:lnTo>
                    <a:pt x="8145" y="9884"/>
                  </a:lnTo>
                  <a:cubicBezTo>
                    <a:pt x="9598" y="9193"/>
                    <a:pt x="10598" y="7717"/>
                    <a:pt x="10598" y="5978"/>
                  </a:cubicBezTo>
                  <a:cubicBezTo>
                    <a:pt x="10598" y="3668"/>
                    <a:pt x="8764" y="1763"/>
                    <a:pt x="6454" y="1668"/>
                  </a:cubicBezTo>
                  <a:lnTo>
                    <a:pt x="6454" y="382"/>
                  </a:lnTo>
                  <a:cubicBezTo>
                    <a:pt x="7550" y="406"/>
                    <a:pt x="8550" y="739"/>
                    <a:pt x="9431" y="1335"/>
                  </a:cubicBezTo>
                  <a:cubicBezTo>
                    <a:pt x="10336" y="1954"/>
                    <a:pt x="11050" y="2811"/>
                    <a:pt x="11455" y="3811"/>
                  </a:cubicBezTo>
                  <a:cubicBezTo>
                    <a:pt x="11492" y="3884"/>
                    <a:pt x="11570" y="3915"/>
                    <a:pt x="11636" y="3915"/>
                  </a:cubicBezTo>
                  <a:cubicBezTo>
                    <a:pt x="11657" y="3915"/>
                    <a:pt x="11677" y="3912"/>
                    <a:pt x="11693" y="3907"/>
                  </a:cubicBezTo>
                  <a:cubicBezTo>
                    <a:pt x="11789" y="3859"/>
                    <a:pt x="11813" y="3740"/>
                    <a:pt x="11789" y="3668"/>
                  </a:cubicBezTo>
                  <a:cubicBezTo>
                    <a:pt x="11336" y="2573"/>
                    <a:pt x="10598" y="1668"/>
                    <a:pt x="9645" y="1001"/>
                  </a:cubicBezTo>
                  <a:cubicBezTo>
                    <a:pt x="8669" y="334"/>
                    <a:pt x="7502" y="1"/>
                    <a:pt x="6311" y="1"/>
                  </a:cubicBez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939618" y="2703815"/>
              <a:ext cx="685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chemeClr val="accent6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TC" panose="020B0200000000000000" pitchFamily="34" charset="-120"/>
                  <a:ea typeface="Noto Sans TC" panose="020B0200000000000000" pitchFamily="34" charset="-120"/>
                </a:rPr>
                <a:t>K</a:t>
              </a:r>
              <a:endParaRPr lang="zh-TW" altLang="en-US" sz="2800" b="1" dirty="0">
                <a:solidFill>
                  <a:schemeClr val="accent6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anose="020B0200000000000000" pitchFamily="34" charset="-120"/>
                <a:ea typeface="Noto Sans TC" panose="020B0200000000000000" pitchFamily="34" charset="-120"/>
              </a:endParaRPr>
            </a:p>
          </p:txBody>
        </p:sp>
      </p:grp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810795286"/>
              </p:ext>
            </p:extLst>
          </p:nvPr>
        </p:nvGraphicFramePr>
        <p:xfrm>
          <a:off x="732506" y="1490796"/>
          <a:ext cx="7678986" cy="3352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72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0125" y="-1526759"/>
            <a:ext cx="12187200" cy="6841936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521" name="Google Shape;521;p72"/>
          <p:cNvSpPr/>
          <p:nvPr/>
        </p:nvSpPr>
        <p:spPr>
          <a:xfrm>
            <a:off x="-5934150" y="-3616589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522" name="Google Shape;522;p72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技術堆疊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設計理念</a:t>
            </a:r>
          </a:p>
        </p:txBody>
      </p:sp>
      <p:sp>
        <p:nvSpPr>
          <p:cNvPr id="523" name="Google Shape;523;p72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525" name="Google Shape;525;p72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22;p72"/>
          <p:cNvSpPr txBox="1">
            <a:spLocks/>
          </p:cNvSpPr>
          <p:nvPr/>
        </p:nvSpPr>
        <p:spPr>
          <a:xfrm>
            <a:off x="3969173" y="3219805"/>
            <a:ext cx="4631630" cy="160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4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專案概述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主題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目標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相關案例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01</a:t>
            </a:r>
          </a:p>
          <a:p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相似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類型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/TA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與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對策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02</a:t>
            </a:r>
          </a:p>
          <a:p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-</a:t>
            </a:r>
          </a:p>
          <a:p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堆疊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邏輯 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04</a:t>
            </a:r>
          </a:p>
          <a:p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Next Focus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05</a:t>
            </a:r>
            <a:endParaRPr lang="zh-TW" altLang="en-US" sz="2000" dirty="0">
              <a:solidFill>
                <a:schemeClr val="accent5">
                  <a:lumMod val="6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690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2613578" y="1684564"/>
            <a:ext cx="3961898" cy="20040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2" name="Google Shape;612;p80"/>
          <p:cNvSpPr txBox="1">
            <a:spLocks noGrp="1"/>
          </p:cNvSpPr>
          <p:nvPr>
            <p:ph type="ctrTitle"/>
          </p:nvPr>
        </p:nvSpPr>
        <p:spPr>
          <a:xfrm>
            <a:off x="1690800" y="295036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技術堆疊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614" name="Google Shape;614;p80"/>
          <p:cNvCxnSpPr/>
          <p:nvPr/>
        </p:nvCxnSpPr>
        <p:spPr>
          <a:xfrm>
            <a:off x="4248450" y="372698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oogle Shape;40848;p49"/>
          <p:cNvPicPr preferRelativeResize="0"/>
          <p:nvPr/>
        </p:nvPicPr>
        <p:blipFill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5236" y="3872659"/>
            <a:ext cx="1410374" cy="14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18" y="3618217"/>
            <a:ext cx="922778" cy="799741"/>
          </a:xfrm>
          <a:prstGeom prst="rect">
            <a:avLst/>
          </a:prstGeom>
        </p:spPr>
      </p:pic>
      <p:pic>
        <p:nvPicPr>
          <p:cNvPr id="9" name="Google Shape;40846;p49"/>
          <p:cNvPicPr preferRelativeResize="0"/>
          <p:nvPr/>
        </p:nvPicPr>
        <p:blipFill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3200" y="4211255"/>
            <a:ext cx="812054" cy="79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847;p49"/>
          <p:cNvPicPr preferRelativeResize="0"/>
          <p:nvPr/>
        </p:nvPicPr>
        <p:blipFill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30422" y="3903139"/>
            <a:ext cx="818025" cy="80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84" y="4187173"/>
            <a:ext cx="1041762" cy="78132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3E368B5-55C2-8B40-E89A-3F7B540D31B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5328" y="1116447"/>
            <a:ext cx="1156190" cy="70720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82C7D25-3610-0144-D0B9-A2B2EE2DF43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1675" y="667459"/>
            <a:ext cx="1156191" cy="1156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50" y="1967170"/>
            <a:ext cx="1763700" cy="134888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595" name="Google Shape;595;p79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Style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596" name="Google Shape;596;p79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Font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597" name="Google Shape;597;p79"/>
          <p:cNvSpPr txBox="1">
            <a:spLocks noGrp="1"/>
          </p:cNvSpPr>
          <p:nvPr>
            <p:ph type="subTitle" idx="1"/>
          </p:nvPr>
        </p:nvSpPr>
        <p:spPr>
          <a:xfrm>
            <a:off x="424450" y="359315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SF </a:t>
            </a:r>
            <a:r>
              <a:rPr lang="en-US" altLang="zh-TW" dirty="0"/>
              <a:t>Pro TC, SF Pro </a:t>
            </a:r>
            <a:r>
              <a:rPr lang="en-US" altLang="zh-TW" dirty="0" smtClean="0"/>
              <a:t>Text,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Color</a:t>
            </a:r>
            <a:r>
              <a:rPr lang="zh-TW" altLang="en-US" dirty="0" smtClean="0"/>
              <a:t>：</a:t>
            </a:r>
            <a:r>
              <a:rPr lang="en-US" altLang="zh-TW" dirty="0" smtClean="0"/>
              <a:t>6E6E73</a:t>
            </a:r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598" name="Google Shape;598;p79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BackGround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599" name="Google Shape;599;p79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主</a:t>
            </a:r>
            <a:r>
              <a:rPr lang="en-US" altLang="zh-TW" dirty="0" smtClean="0"/>
              <a:t>Color</a:t>
            </a:r>
            <a:r>
              <a:rPr lang="zh-TW" altLang="en-US" dirty="0" smtClean="0"/>
              <a:t>：</a:t>
            </a:r>
            <a:r>
              <a:rPr lang="en-US" altLang="zh-TW" dirty="0" smtClean="0"/>
              <a:t>F5F5F7</a:t>
            </a:r>
          </a:p>
          <a:p>
            <a:pPr marL="0" indent="0"/>
            <a:r>
              <a:rPr lang="zh-TW" altLang="en-US" dirty="0" smtClean="0"/>
              <a:t>副</a:t>
            </a:r>
            <a:r>
              <a:rPr lang="en-US" altLang="zh-TW" dirty="0" smtClean="0"/>
              <a:t>Color</a:t>
            </a:r>
            <a:r>
              <a:rPr lang="zh-TW" altLang="en-US" dirty="0" smtClean="0"/>
              <a:t>：</a:t>
            </a:r>
            <a:r>
              <a:rPr lang="en-US" altLang="zh-TW" dirty="0" smtClean="0"/>
              <a:t>D2D2D7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79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簡潔</a:t>
            </a:r>
            <a:endParaRPr lang="en-US" altLang="zh-TW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↙</a:t>
            </a:r>
            <a:r>
              <a:rPr lang="en-US" altLang="zh-TW" dirty="0" smtClean="0"/>
              <a:t>	</a:t>
            </a:r>
            <a:r>
              <a:rPr lang="zh-TW" altLang="en-US" dirty="0" smtClean="0"/>
              <a:t>↖</a:t>
            </a:r>
            <a:endParaRPr lang="en-US" altLang="zh-TW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直覺</a:t>
            </a:r>
            <a:r>
              <a:rPr lang="en-US" altLang="zh-TW" dirty="0" smtClean="0"/>
              <a:t>	</a:t>
            </a:r>
            <a:r>
              <a:rPr lang="zh-TW" altLang="en-US" dirty="0" smtClean="0"/>
              <a:t>→</a:t>
            </a:r>
            <a:r>
              <a:rPr lang="en-US" altLang="zh-TW" dirty="0" smtClean="0"/>
              <a:t>	</a:t>
            </a:r>
            <a:r>
              <a:rPr lang="zh-TW" altLang="en-US" dirty="0" smtClean="0"/>
              <a:t>客製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1" name="Google Shape;601;p79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2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設計理念</a:t>
            </a:r>
            <a:endParaRPr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602" name="Google Shape;602;p79"/>
          <p:cNvPicPr preferRelativeResize="0"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50" y="1974591"/>
            <a:ext cx="1763700" cy="133691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603" name="Google Shape;603;p79"/>
          <p:cNvSpPr/>
          <p:nvPr/>
        </p:nvSpPr>
        <p:spPr>
          <a:xfrm>
            <a:off x="862449" y="1796501"/>
            <a:ext cx="1763700" cy="15150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79"/>
          <p:cNvSpPr/>
          <p:nvPr/>
        </p:nvSpPr>
        <p:spPr>
          <a:xfrm>
            <a:off x="6510326" y="1865146"/>
            <a:ext cx="1794548" cy="1499648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5" name="Google Shape;605;p79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6" name="Google Shape;606;p79"/>
          <p:cNvPicPr preferRelativeResize="0"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82" y="1603681"/>
            <a:ext cx="1609935" cy="14637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607" name="Google Shape;607;p79"/>
          <p:cNvSpPr/>
          <p:nvPr/>
        </p:nvSpPr>
        <p:spPr>
          <a:xfrm>
            <a:off x="3713010" y="1596060"/>
            <a:ext cx="1763700" cy="1463700"/>
          </a:xfrm>
          <a:prstGeom prst="flowChartMerge">
            <a:avLst/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762" y="4291965"/>
            <a:ext cx="981075" cy="628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625" y="4206240"/>
            <a:ext cx="942975" cy="7143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10"/>
          <a:srcRect t="8537" b="1"/>
          <a:stretch/>
        </p:blipFill>
        <p:spPr>
          <a:xfrm>
            <a:off x="7478910" y="4206241"/>
            <a:ext cx="903089" cy="714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72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0125" y="-1526759"/>
            <a:ext cx="12187200" cy="6841936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521" name="Google Shape;521;p72"/>
          <p:cNvSpPr/>
          <p:nvPr/>
        </p:nvSpPr>
        <p:spPr>
          <a:xfrm>
            <a:off x="-5934150" y="-3616589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522" name="Google Shape;522;p72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技術堆疊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400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</a:t>
            </a:r>
            <a:r>
              <a:rPr lang="en-US" altLang="zh-TW" sz="2400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400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邏輯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523" name="Google Shape;523;p72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zh-TW" dirty="0" smtClean="0"/>
              <a:t>4</a:t>
            </a:r>
            <a:endParaRPr dirty="0"/>
          </a:p>
        </p:txBody>
      </p:sp>
      <p:cxnSp>
        <p:nvCxnSpPr>
          <p:cNvPr id="525" name="Google Shape;525;p72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22;p72"/>
          <p:cNvSpPr txBox="1">
            <a:spLocks/>
          </p:cNvSpPr>
          <p:nvPr/>
        </p:nvSpPr>
        <p:spPr>
          <a:xfrm>
            <a:off x="3969173" y="3219805"/>
            <a:ext cx="4631630" cy="160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4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專案概述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主題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目標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相關案例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01</a:t>
            </a:r>
          </a:p>
          <a:p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相似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類型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/TA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與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對策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02</a:t>
            </a:r>
          </a:p>
          <a:p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技術堆疊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理念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03</a:t>
            </a:r>
          </a:p>
          <a:p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-</a:t>
            </a:r>
            <a:endParaRPr lang="en-US" altLang="zh-TW" sz="2000" dirty="0">
              <a:solidFill>
                <a:schemeClr val="accent5">
                  <a:lumMod val="6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Next Focus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05</a:t>
            </a:r>
            <a:endParaRPr lang="zh-TW" altLang="en-US" sz="2000" dirty="0">
              <a:solidFill>
                <a:schemeClr val="accent5">
                  <a:lumMod val="6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32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5"/>
          <a:stretch/>
        </p:blipFill>
        <p:spPr>
          <a:xfrm>
            <a:off x="536713" y="605100"/>
            <a:ext cx="8090453" cy="4538400"/>
          </a:xfrm>
          <a:prstGeom prst="rect">
            <a:avLst/>
          </a:prstGeom>
        </p:spPr>
      </p:pic>
      <p:sp>
        <p:nvSpPr>
          <p:cNvPr id="621" name="Google Shape;621;p81"/>
          <p:cNvSpPr txBox="1">
            <a:spLocks noGrp="1"/>
          </p:cNvSpPr>
          <p:nvPr>
            <p:ph type="title"/>
          </p:nvPr>
        </p:nvSpPr>
        <p:spPr>
          <a:xfrm>
            <a:off x="152897" y="29640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Font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622" name="Google Shape;622;p81"/>
          <p:cNvSpPr txBox="1">
            <a:spLocks noGrp="1"/>
          </p:cNvSpPr>
          <p:nvPr>
            <p:ph type="title" idx="3"/>
          </p:nvPr>
        </p:nvSpPr>
        <p:spPr>
          <a:xfrm>
            <a:off x="7251492" y="30174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Back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0" name="Google Shape;630;p82"/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前端設計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5" y="1692486"/>
            <a:ext cx="4035403" cy="226991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701" y="3279471"/>
            <a:ext cx="3068232" cy="17258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17" y="1807117"/>
            <a:ext cx="3068232" cy="17258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579" y="530725"/>
            <a:ext cx="3068232" cy="1725880"/>
          </a:xfrm>
          <a:prstGeom prst="rect">
            <a:avLst/>
          </a:prstGeom>
        </p:spPr>
      </p:pic>
      <p:sp>
        <p:nvSpPr>
          <p:cNvPr id="9" name="Google Shape;557;p76"/>
          <p:cNvSpPr txBox="1">
            <a:spLocks/>
          </p:cNvSpPr>
          <p:nvPr/>
        </p:nvSpPr>
        <p:spPr>
          <a:xfrm>
            <a:off x="134594" y="3955425"/>
            <a:ext cx="1054615" cy="37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Font typeface="Didact Gothic"/>
              <a:buNone/>
            </a:pPr>
            <a:r>
              <a:rPr lang="zh-TW" altLang="en-US" u="sng" dirty="0" smtClean="0">
                <a:solidFill>
                  <a:schemeClr val="accent5"/>
                </a:solidFill>
              </a:rPr>
              <a:t>操作區</a:t>
            </a:r>
            <a:r>
              <a:rPr lang="zh-TW" altLang="en-US" u="sng" dirty="0">
                <a:solidFill>
                  <a:schemeClr val="accent5"/>
                </a:solidFill>
              </a:rPr>
              <a:t>域</a:t>
            </a:r>
          </a:p>
        </p:txBody>
      </p:sp>
      <p:sp>
        <p:nvSpPr>
          <p:cNvPr id="10" name="Google Shape;557;p76"/>
          <p:cNvSpPr txBox="1">
            <a:spLocks/>
          </p:cNvSpPr>
          <p:nvPr/>
        </p:nvSpPr>
        <p:spPr>
          <a:xfrm>
            <a:off x="7497938" y="1204012"/>
            <a:ext cx="1054615" cy="37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Font typeface="Didact Gothic"/>
              <a:buNone/>
            </a:pPr>
            <a:r>
              <a:rPr lang="zh-TW" altLang="en-US" u="sng" dirty="0">
                <a:solidFill>
                  <a:schemeClr val="accent5"/>
                </a:solidFill>
              </a:rPr>
              <a:t>首頁</a:t>
            </a:r>
          </a:p>
        </p:txBody>
      </p:sp>
      <p:sp>
        <p:nvSpPr>
          <p:cNvPr id="11" name="Google Shape;557;p76"/>
          <p:cNvSpPr txBox="1">
            <a:spLocks/>
          </p:cNvSpPr>
          <p:nvPr/>
        </p:nvSpPr>
        <p:spPr>
          <a:xfrm>
            <a:off x="5062924" y="2480404"/>
            <a:ext cx="1054615" cy="37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Font typeface="Didact Gothic"/>
              <a:buNone/>
            </a:pPr>
            <a:r>
              <a:rPr lang="zh-TW" altLang="en-US" u="sng" dirty="0" smtClean="0">
                <a:solidFill>
                  <a:schemeClr val="accent6">
                    <a:lumMod val="50000"/>
                  </a:schemeClr>
                </a:solidFill>
              </a:rPr>
              <a:t>會員專區</a:t>
            </a:r>
            <a:endParaRPr lang="zh-TW" altLang="en-US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Google Shape;557;p76"/>
          <p:cNvSpPr txBox="1">
            <a:spLocks/>
          </p:cNvSpPr>
          <p:nvPr/>
        </p:nvSpPr>
        <p:spPr>
          <a:xfrm>
            <a:off x="7530933" y="4079521"/>
            <a:ext cx="1054615" cy="37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 TC" panose="020B0200000000000000" pitchFamily="34" charset="-120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Font typeface="Didact Gothic"/>
              <a:buNone/>
            </a:pPr>
            <a:r>
              <a:rPr lang="zh-TW" altLang="en-US" u="sng" dirty="0" smtClean="0">
                <a:solidFill>
                  <a:schemeClr val="accent6">
                    <a:lumMod val="50000"/>
                  </a:schemeClr>
                </a:solidFill>
              </a:rPr>
              <a:t>統計頁</a:t>
            </a:r>
            <a:endParaRPr lang="zh-TW" altLang="en-US" u="sng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3"/>
          <p:cNvSpPr txBox="1">
            <a:spLocks noGrp="1"/>
          </p:cNvSpPr>
          <p:nvPr>
            <p:ph type="ctrTitle"/>
          </p:nvPr>
        </p:nvSpPr>
        <p:spPr>
          <a:xfrm>
            <a:off x="713225" y="1672475"/>
            <a:ext cx="3026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後端邏輯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641" name="Google Shape;641;p83"/>
          <p:cNvCxnSpPr/>
          <p:nvPr/>
        </p:nvCxnSpPr>
        <p:spPr>
          <a:xfrm>
            <a:off x="799833" y="23815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/>
          <p:cNvSpPr/>
          <p:nvPr/>
        </p:nvSpPr>
        <p:spPr>
          <a:xfrm>
            <a:off x="2933700" y="99060"/>
            <a:ext cx="5753099" cy="48905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06114" y="365628"/>
            <a:ext cx="540448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b="1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用戶</a:t>
            </a:r>
            <a:r>
              <a:rPr lang="zh-TW" altLang="en-US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管理</a:t>
            </a:r>
            <a:r>
              <a:rPr lang="zh-TW" altLang="en-US" b="1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：</a:t>
            </a:r>
            <a:endParaRPr lang="en-US" altLang="zh-TW" b="1" dirty="0" smtClean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buAutoNum type="arabicPeriod"/>
            </a:pPr>
            <a:endParaRPr lang="zh-TW" altLang="en-US"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註冊：</a:t>
            </a:r>
            <a:endParaRPr lang="zh-TW" altLang="en-US" sz="12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/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功能：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用戶提供帳號和密碼，後端檢查是否已存在相同的帳號，若不存在</a:t>
            </a:r>
            <a:r>
              <a:rPr lang="zh-TW" altLang="en-US" sz="1200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endParaRPr lang="en-US" altLang="zh-TW" sz="1200" dirty="0" smtClean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/>
            <a:r>
              <a:rPr lang="zh-TW" altLang="en-US" sz="1200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將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新用戶的帳號密碼儲存至資料庫中。</a:t>
            </a:r>
          </a:p>
          <a:p>
            <a:pPr lvl="1"/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安全性：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密碼使用加密（例如 </a:t>
            </a:r>
            <a:r>
              <a:rPr lang="en-US" altLang="zh-TW" sz="1200" dirty="0" err="1">
                <a:latin typeface="Noto Sans TC" panose="020B0200000000000000" pitchFamily="34" charset="-120"/>
                <a:ea typeface="Noto Sans TC" panose="020B0200000000000000" pitchFamily="34" charset="-120"/>
              </a:rPr>
              <a:t>bcrypt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）儲存，確保帳號資訊的安全性。</a:t>
            </a:r>
          </a:p>
          <a:p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登入：</a:t>
            </a:r>
            <a:endParaRPr lang="zh-TW" altLang="en-US" sz="12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/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功能：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用戶提供帳號和密碼，後端驗證帳號密碼是否正確，若正確</a:t>
            </a:r>
            <a:r>
              <a:rPr lang="zh-TW" altLang="en-US" sz="1200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endParaRPr lang="en-US" altLang="zh-TW" sz="1200" dirty="0" smtClean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/>
            <a:r>
              <a:rPr lang="zh-TW" altLang="en-US" sz="1200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生成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並返回 </a:t>
            </a:r>
            <a:r>
              <a:rPr lang="en-US" altLang="zh-TW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JWT Token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，用以識別用戶身份。</a:t>
            </a:r>
          </a:p>
          <a:p>
            <a:pPr lvl="1"/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安全性：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使用 </a:t>
            </a:r>
            <a:r>
              <a:rPr lang="en-US" altLang="zh-TW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JWT Token 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確保僅合法登入的用戶能夠進行後續操作</a:t>
            </a:r>
            <a:r>
              <a:rPr lang="zh-TW" altLang="en-US" sz="1200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200" dirty="0" smtClean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/>
            <a:endParaRPr lang="zh-TW" altLang="en-US" sz="12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en-US" altLang="zh-TW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2. </a:t>
            </a:r>
            <a:r>
              <a:rPr lang="zh-TW" altLang="en-US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書籤管理</a:t>
            </a:r>
            <a:r>
              <a:rPr lang="zh-TW" altLang="en-US" b="1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：</a:t>
            </a:r>
            <a:endParaRPr lang="en-US" altLang="zh-TW" b="1" dirty="0" smtClean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endParaRPr lang="zh-TW" altLang="en-US"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新增書籤：</a:t>
            </a:r>
            <a:endParaRPr lang="zh-TW" altLang="en-US" sz="12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/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功能：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用戶提供書籤標題、</a:t>
            </a:r>
            <a:r>
              <a:rPr lang="en-US" altLang="zh-TW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URL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、分類等信息，同時需要提供有效的 </a:t>
            </a:r>
            <a:r>
              <a:rPr lang="en-US" altLang="zh-TW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JWT Token 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以確保是登入狀態下的操作，後端驗證 </a:t>
            </a:r>
            <a:r>
              <a:rPr lang="en-US" altLang="zh-TW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Token 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的有效性</a:t>
            </a:r>
            <a:r>
              <a:rPr lang="zh-TW" altLang="en-US" sz="1200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endParaRPr lang="en-US" altLang="zh-TW" sz="1200" dirty="0" smtClean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/>
            <a:r>
              <a:rPr lang="zh-TW" altLang="en-US" sz="1200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並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將書籤信息儲存至資料庫中。</a:t>
            </a:r>
          </a:p>
          <a:p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查詢書籤：</a:t>
            </a:r>
            <a:endParaRPr lang="zh-TW" altLang="en-US" sz="12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/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功能：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用戶提供分類、關鍵字等查詢條件，同樣需要提供有效的 </a:t>
            </a:r>
            <a:r>
              <a:rPr lang="en-US" altLang="zh-TW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JWT Token 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進行權限驗證，後端從資料庫中檢索相應的書籤資訊，並返回結果。</a:t>
            </a:r>
          </a:p>
          <a:p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其他書籤操作（編輯、刪除等）：</a:t>
            </a:r>
            <a:endParaRPr lang="zh-TW" altLang="en-US" sz="12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/>
            <a:r>
              <a:rPr lang="zh-TW" altLang="en-US" sz="12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功能：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類似於新增書籤，需要提供有效的 </a:t>
            </a:r>
            <a:r>
              <a:rPr lang="en-US" altLang="zh-TW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JWT Token 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進行權限驗證</a:t>
            </a:r>
            <a:r>
              <a:rPr lang="zh-TW" altLang="en-US" sz="1200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endParaRPr lang="en-US" altLang="zh-TW" sz="1200" dirty="0" smtClean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/>
            <a:r>
              <a:rPr lang="zh-TW" altLang="en-US" sz="1200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後</a:t>
            </a:r>
            <a:r>
              <a:rPr lang="zh-TW" altLang="en-US" sz="12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端根據用戶的請求進行書籤的編輯或刪除操作</a:t>
            </a:r>
            <a:r>
              <a:rPr lang="zh-TW" altLang="en-US" sz="1200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zh-TW" altLang="en-US" sz="12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12720" y="0"/>
            <a:ext cx="455294" cy="365628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18434" y="4745287"/>
            <a:ext cx="455294" cy="365628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344852" y="-52723"/>
            <a:ext cx="341947" cy="365628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288179" y="4684636"/>
            <a:ext cx="455294" cy="3656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6" y="310643"/>
            <a:ext cx="8859078" cy="4522214"/>
          </a:xfrm>
          <a:prstGeom prst="rect">
            <a:avLst/>
          </a:prstGeom>
        </p:spPr>
      </p:pic>
      <p:cxnSp>
        <p:nvCxnSpPr>
          <p:cNvPr id="682" name="Google Shape;682;p88"/>
          <p:cNvCxnSpPr/>
          <p:nvPr/>
        </p:nvCxnSpPr>
        <p:spPr>
          <a:xfrm>
            <a:off x="2659854" y="4915322"/>
            <a:ext cx="34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文字方塊 6"/>
          <p:cNvSpPr txBox="1"/>
          <p:nvPr/>
        </p:nvSpPr>
        <p:spPr>
          <a:xfrm>
            <a:off x="4154555" y="2458751"/>
            <a:ext cx="26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N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64695" y="3538331"/>
            <a:ext cx="26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N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798904" y="954159"/>
            <a:ext cx="26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  <a:latin typeface="+mj-ea"/>
                <a:ea typeface="+mj-ea"/>
              </a:rPr>
              <a:t>Y</a:t>
            </a:r>
            <a:endParaRPr lang="zh-TW" altLang="en-US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81939" y="868020"/>
            <a:ext cx="26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  <a:latin typeface="+mj-ea"/>
                <a:ea typeface="+mj-ea"/>
              </a:rPr>
              <a:t>Y</a:t>
            </a:r>
            <a:endParaRPr lang="zh-TW" altLang="en-US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686358" y="2891952"/>
            <a:ext cx="26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latin typeface="+mj-ea"/>
                <a:ea typeface="+mj-ea"/>
              </a:rPr>
              <a:t>R</a:t>
            </a:r>
            <a:endParaRPr lang="zh-TW" altLang="en-US" dirty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72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0125" y="-1526759"/>
            <a:ext cx="12187200" cy="6841936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521" name="Google Shape;521;p72"/>
          <p:cNvSpPr/>
          <p:nvPr/>
        </p:nvSpPr>
        <p:spPr>
          <a:xfrm>
            <a:off x="-5934150" y="-3616589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522" name="Google Shape;522;p72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2400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Next Focus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523" name="Google Shape;523;p72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zh-TW" dirty="0" smtClean="0"/>
              <a:t>5</a:t>
            </a:r>
            <a:endParaRPr dirty="0"/>
          </a:p>
        </p:txBody>
      </p:sp>
      <p:cxnSp>
        <p:nvCxnSpPr>
          <p:cNvPr id="525" name="Google Shape;525;p72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22;p72"/>
          <p:cNvSpPr txBox="1">
            <a:spLocks/>
          </p:cNvSpPr>
          <p:nvPr/>
        </p:nvSpPr>
        <p:spPr>
          <a:xfrm>
            <a:off x="3969173" y="3219805"/>
            <a:ext cx="4631630" cy="160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4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專案概述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主題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目標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相關案例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01</a:t>
            </a:r>
          </a:p>
          <a:p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相似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類型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/TA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與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對策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02</a:t>
            </a:r>
          </a:p>
          <a:p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技術堆疊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理念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03</a:t>
            </a:r>
          </a:p>
          <a:p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技術堆疊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邏輯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04</a:t>
            </a:r>
            <a:endParaRPr lang="en-US" altLang="zh-TW" sz="2000" dirty="0">
              <a:solidFill>
                <a:schemeClr val="accent5">
                  <a:lumMod val="6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-</a:t>
            </a:r>
            <a:endParaRPr lang="zh-TW" altLang="en-US" sz="2000" dirty="0">
              <a:solidFill>
                <a:schemeClr val="accent5">
                  <a:lumMod val="6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791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+mj-ea"/>
                <a:ea typeface="+mj-ea"/>
              </a:rPr>
              <a:t>Hello</a:t>
            </a:r>
            <a:r>
              <a:rPr lang="en" dirty="0" smtClean="0">
                <a:latin typeface="+mj-ea"/>
                <a:ea typeface="+mj-ea"/>
              </a:rPr>
              <a:t>!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78" name="Google Shape;478;p69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前端報告開始</a:t>
            </a:r>
            <a:r>
              <a:rPr lang="zh-TW" altLang="en-US" dirty="0"/>
              <a:t>吧</a:t>
            </a:r>
            <a:r>
              <a:rPr lang="zh-TW" altLang="en-US" dirty="0" smtClean="0"/>
              <a:t>！</a:t>
            </a:r>
            <a:endParaRPr dirty="0"/>
          </a:p>
        </p:txBody>
      </p:sp>
      <p:cxnSp>
        <p:nvCxnSpPr>
          <p:cNvPr id="479" name="Google Shape;479;p69"/>
          <p:cNvCxnSpPr/>
          <p:nvPr/>
        </p:nvCxnSpPr>
        <p:spPr>
          <a:xfrm>
            <a:off x="4248450" y="303527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2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ea"/>
                <a:ea typeface="+mn-ea"/>
              </a:rPr>
              <a:t>SWOT</a:t>
            </a:r>
            <a:endParaRPr b="1">
              <a:latin typeface="+mn-ea"/>
              <a:ea typeface="+mn-ea"/>
            </a:endParaRPr>
          </a:p>
        </p:txBody>
      </p:sp>
      <p:sp>
        <p:nvSpPr>
          <p:cNvPr id="706" name="Google Shape;706;p92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ea"/>
                <a:ea typeface="+mn-ea"/>
              </a:rPr>
              <a:t>Strengths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07" name="Google Shape;707;p92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TW" altLang="en-US" b="1" dirty="0"/>
              <a:t>簡潔</a:t>
            </a:r>
            <a:r>
              <a:rPr lang="zh-TW" altLang="en-US" b="1" dirty="0" smtClean="0"/>
              <a:t>操作</a:t>
            </a:r>
            <a:endParaRPr lang="en-US" altLang="zh-TW" b="1" dirty="0" smtClean="0"/>
          </a:p>
          <a:p>
            <a:pPr marL="0" lvl="0" indent="0">
              <a:lnSpc>
                <a:spcPct val="150000"/>
              </a:lnSpc>
            </a:pPr>
            <a:r>
              <a:rPr lang="zh-TW" altLang="en-US" b="1" dirty="0"/>
              <a:t>圖形化</a:t>
            </a:r>
            <a:r>
              <a:rPr lang="zh-TW" altLang="en-US" b="1" dirty="0" smtClean="0"/>
              <a:t>管理</a:t>
            </a:r>
            <a:endParaRPr lang="en-US" altLang="zh-TW" b="1" dirty="0" smtClean="0"/>
          </a:p>
          <a:p>
            <a:pPr marL="0" lvl="0" indent="0">
              <a:lnSpc>
                <a:spcPct val="150000"/>
              </a:lnSpc>
            </a:pPr>
            <a:r>
              <a:rPr lang="zh-TW" altLang="en-US" b="1" dirty="0"/>
              <a:t>個人化風格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08" name="Google Shape;708;p92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Weaknesses</a:t>
            </a:r>
            <a:endParaRPr>
              <a:latin typeface="+mn-ea"/>
              <a:ea typeface="+mn-ea"/>
            </a:endParaRPr>
          </a:p>
        </p:txBody>
      </p:sp>
      <p:sp>
        <p:nvSpPr>
          <p:cNvPr id="709" name="Google Shape;709;p92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TW" altLang="en-US" b="1" dirty="0"/>
              <a:t>競爭</a:t>
            </a:r>
            <a:r>
              <a:rPr lang="zh-TW" altLang="en-US" b="1" dirty="0" smtClean="0"/>
              <a:t>壓力</a:t>
            </a:r>
            <a:endParaRPr lang="en-US" altLang="zh-TW" b="1" dirty="0" smtClean="0"/>
          </a:p>
          <a:p>
            <a:pPr marL="0" lvl="0" indent="0">
              <a:lnSpc>
                <a:spcPct val="150000"/>
              </a:lnSpc>
            </a:pPr>
            <a:r>
              <a:rPr lang="zh-TW" altLang="en-US" b="1" dirty="0"/>
              <a:t>知名度不足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10" name="Google Shape;710;p92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Opportunities</a:t>
            </a:r>
            <a:endParaRPr>
              <a:latin typeface="+mn-ea"/>
              <a:ea typeface="+mn-ea"/>
            </a:endParaRPr>
          </a:p>
        </p:txBody>
      </p:sp>
      <p:sp>
        <p:nvSpPr>
          <p:cNvPr id="711" name="Google Shape;711;p92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TW" altLang="en-US" b="1" dirty="0"/>
              <a:t>市場</a:t>
            </a:r>
            <a:r>
              <a:rPr lang="zh-TW" altLang="en-US" b="1" dirty="0" smtClean="0"/>
              <a:t>需求</a:t>
            </a:r>
            <a:endParaRPr lang="en-US" altLang="zh-TW" b="1" dirty="0" smtClean="0"/>
          </a:p>
          <a:p>
            <a:pPr marL="0" lvl="0" indent="0">
              <a:lnSpc>
                <a:spcPct val="150000"/>
              </a:lnSpc>
            </a:pPr>
            <a:r>
              <a:rPr lang="zh-TW" altLang="en-US" b="1" dirty="0"/>
              <a:t>新功能開發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12" name="Google Shape;712;p92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Threats</a:t>
            </a:r>
            <a:endParaRPr>
              <a:latin typeface="+mn-ea"/>
              <a:ea typeface="+mn-ea"/>
            </a:endParaRPr>
          </a:p>
        </p:txBody>
      </p:sp>
      <p:sp>
        <p:nvSpPr>
          <p:cNvPr id="713" name="Google Shape;713;p92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zh-TW" altLang="en-US" b="1" dirty="0" smtClean="0"/>
              <a:t>競爭者</a:t>
            </a:r>
            <a:endParaRPr lang="en-US" altLang="zh-TW" b="1" dirty="0" smtClean="0"/>
          </a:p>
          <a:p>
            <a:pPr marL="0" lvl="0" indent="0">
              <a:lnSpc>
                <a:spcPct val="150000"/>
              </a:lnSpc>
            </a:pPr>
            <a:r>
              <a:rPr lang="zh-TW" altLang="en-US" b="1" dirty="0"/>
              <a:t>技術變化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14" name="Google Shape;714;p92"/>
          <p:cNvSpPr/>
          <p:nvPr/>
        </p:nvSpPr>
        <p:spPr>
          <a:xfrm rot="10800000">
            <a:off x="1682775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715" name="Google Shape;715;p92"/>
          <p:cNvSpPr/>
          <p:nvPr/>
        </p:nvSpPr>
        <p:spPr>
          <a:xfrm rot="10800000">
            <a:off x="1682775" y="3132225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716" name="Google Shape;716;p92"/>
          <p:cNvSpPr/>
          <p:nvPr/>
        </p:nvSpPr>
        <p:spPr>
          <a:xfrm rot="10800000">
            <a:off x="6625746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717" name="Google Shape;717;p92"/>
          <p:cNvSpPr/>
          <p:nvPr/>
        </p:nvSpPr>
        <p:spPr>
          <a:xfrm rot="10800000">
            <a:off x="6625746" y="3132000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cxnSp>
        <p:nvCxnSpPr>
          <p:cNvPr id="718" name="Google Shape;718;p92"/>
          <p:cNvCxnSpPr/>
          <p:nvPr/>
        </p:nvCxnSpPr>
        <p:spPr>
          <a:xfrm>
            <a:off x="-22525" y="25649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92"/>
          <p:cNvCxnSpPr/>
          <p:nvPr/>
        </p:nvCxnSpPr>
        <p:spPr>
          <a:xfrm>
            <a:off x="6285300" y="25717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92"/>
          <p:cNvCxnSpPr/>
          <p:nvPr/>
        </p:nvCxnSpPr>
        <p:spPr>
          <a:xfrm>
            <a:off x="4572000" y="3179625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92"/>
          <p:cNvCxnSpPr/>
          <p:nvPr/>
        </p:nvCxnSpPr>
        <p:spPr>
          <a:xfrm>
            <a:off x="4572000" y="1276600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6747" y="2993813"/>
            <a:ext cx="3847253" cy="21496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五邊形 4"/>
          <p:cNvSpPr/>
          <p:nvPr/>
        </p:nvSpPr>
        <p:spPr>
          <a:xfrm>
            <a:off x="4836160" y="4477173"/>
            <a:ext cx="3935306" cy="52454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9" name="Google Shape;1999;p133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+mn-ea"/>
                <a:ea typeface="+mn-ea"/>
              </a:rPr>
              <a:t>Next Focus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000" name="Google Shape;2000;p133"/>
          <p:cNvSpPr txBox="1">
            <a:spLocks noGrp="1"/>
          </p:cNvSpPr>
          <p:nvPr>
            <p:ph type="body" idx="1"/>
          </p:nvPr>
        </p:nvSpPr>
        <p:spPr>
          <a:xfrm>
            <a:off x="713225" y="1248043"/>
            <a:ext cx="8058242" cy="371935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r>
              <a:rPr lang="zh-TW" altLang="en-US" b="1" dirty="0">
                <a:latin typeface="+mn-ea"/>
                <a:ea typeface="+mn-ea"/>
              </a:rPr>
              <a:t>直覺化設計：</a:t>
            </a:r>
            <a:endParaRPr lang="zh-TW" altLang="en-US" dirty="0">
              <a:latin typeface="+mn-ea"/>
              <a:ea typeface="+mn-ea"/>
            </a:endParaRPr>
          </a:p>
          <a:p>
            <a:pPr lvl="1"/>
            <a:r>
              <a:rPr lang="zh-TW" altLang="en-US" sz="1200" dirty="0">
                <a:latin typeface="+mn-ea"/>
                <a:ea typeface="+mn-ea"/>
              </a:rPr>
              <a:t>使用直覺化的設計元素，確保用戶能夠迅速理解和使用網站功能。</a:t>
            </a:r>
          </a:p>
          <a:p>
            <a:r>
              <a:rPr lang="zh-TW" altLang="en-US" b="1" dirty="0">
                <a:latin typeface="+mn-ea"/>
                <a:ea typeface="+mn-ea"/>
              </a:rPr>
              <a:t>顏色搭配：</a:t>
            </a:r>
            <a:endParaRPr lang="zh-TW" altLang="en-US" dirty="0">
              <a:latin typeface="+mn-ea"/>
              <a:ea typeface="+mn-ea"/>
            </a:endParaRPr>
          </a:p>
          <a:p>
            <a:pPr lvl="1"/>
            <a:r>
              <a:rPr lang="zh-TW" altLang="en-US" sz="1200" dirty="0">
                <a:latin typeface="+mn-ea"/>
                <a:ea typeface="+mn-ea"/>
              </a:rPr>
              <a:t>選用適合的顏色搭配，使界面看起來舒適且具有視覺吸引力。</a:t>
            </a:r>
          </a:p>
          <a:p>
            <a:r>
              <a:rPr lang="zh-TW" altLang="en-US" b="1" dirty="0">
                <a:latin typeface="+mn-ea"/>
                <a:ea typeface="+mn-ea"/>
              </a:rPr>
              <a:t>字型選擇：</a:t>
            </a:r>
            <a:endParaRPr lang="zh-TW" altLang="en-US" dirty="0">
              <a:latin typeface="+mn-ea"/>
              <a:ea typeface="+mn-ea"/>
            </a:endParaRPr>
          </a:p>
          <a:p>
            <a:pPr lvl="1"/>
            <a:r>
              <a:rPr lang="zh-TW" altLang="en-US" sz="1200" dirty="0">
                <a:latin typeface="+mn-ea"/>
                <a:ea typeface="+mn-ea"/>
              </a:rPr>
              <a:t>使用易讀的字型，確保文字在各種設備上都能夠清晰呈現。</a:t>
            </a:r>
          </a:p>
          <a:p>
            <a:r>
              <a:rPr lang="zh-TW" altLang="en-US" b="1" dirty="0">
                <a:latin typeface="+mn-ea"/>
                <a:ea typeface="+mn-ea"/>
              </a:rPr>
              <a:t>清晰佈局：</a:t>
            </a:r>
            <a:endParaRPr lang="zh-TW" altLang="en-US" dirty="0">
              <a:latin typeface="+mn-ea"/>
              <a:ea typeface="+mn-ea"/>
            </a:endParaRPr>
          </a:p>
          <a:p>
            <a:pPr lvl="1"/>
            <a:r>
              <a:rPr lang="zh-TW" altLang="en-US" sz="1200" dirty="0">
                <a:latin typeface="+mn-ea"/>
                <a:ea typeface="+mn-ea"/>
              </a:rPr>
              <a:t>確保網站各元素的排版合理，保持整體佈局清晰，避免使用者感到混亂。</a:t>
            </a:r>
          </a:p>
          <a:p>
            <a:r>
              <a:rPr lang="zh-TW" altLang="en-US" b="1" dirty="0">
                <a:latin typeface="+mn-ea"/>
                <a:ea typeface="+mn-ea"/>
              </a:rPr>
              <a:t>優化行動端體驗：</a:t>
            </a:r>
            <a:endParaRPr lang="zh-TW" altLang="en-US" dirty="0">
              <a:latin typeface="+mn-ea"/>
              <a:ea typeface="+mn-ea"/>
            </a:endParaRPr>
          </a:p>
          <a:p>
            <a:pPr lvl="1"/>
            <a:r>
              <a:rPr lang="zh-TW" altLang="en-US" sz="1200" dirty="0">
                <a:latin typeface="+mn-ea"/>
                <a:ea typeface="+mn-ea"/>
              </a:rPr>
              <a:t>提供行動端優化，保證在不同裝置上都能夠提供流暢的使用體驗</a:t>
            </a:r>
            <a:r>
              <a:rPr lang="zh-TW" altLang="en-US" sz="1200" dirty="0" smtClean="0">
                <a:latin typeface="+mn-ea"/>
                <a:ea typeface="+mn-ea"/>
              </a:rPr>
              <a:t>。</a:t>
            </a:r>
            <a:endParaRPr lang="en-US" altLang="zh-TW" sz="1200" dirty="0" smtClean="0">
              <a:latin typeface="+mn-ea"/>
              <a:ea typeface="+mn-ea"/>
            </a:endParaRPr>
          </a:p>
          <a:p>
            <a:r>
              <a:rPr lang="zh-TW" altLang="en-US" b="1" dirty="0">
                <a:latin typeface="+mn-ea"/>
                <a:ea typeface="+mn-ea"/>
              </a:rPr>
              <a:t>標籤圖示：</a:t>
            </a:r>
            <a:endParaRPr lang="zh-TW" altLang="en-US" dirty="0">
              <a:latin typeface="+mn-ea"/>
              <a:ea typeface="+mn-ea"/>
            </a:endParaRPr>
          </a:p>
          <a:p>
            <a:pPr lvl="1"/>
            <a:r>
              <a:rPr lang="zh-TW" altLang="en-US" sz="1200" dirty="0">
                <a:latin typeface="+mn-ea"/>
                <a:ea typeface="+mn-ea"/>
              </a:rPr>
              <a:t>使用有意義的標籤圖示，增加視覺辨識度，幫助使用者更容易識別和區分不同標籤。</a:t>
            </a:r>
          </a:p>
          <a:p>
            <a:r>
              <a:rPr lang="zh-TW" altLang="en-US" b="1" dirty="0">
                <a:latin typeface="+mn-ea"/>
                <a:ea typeface="+mn-ea"/>
              </a:rPr>
              <a:t>拖曳排序：</a:t>
            </a:r>
            <a:endParaRPr lang="zh-TW" altLang="en-US" dirty="0">
              <a:latin typeface="+mn-ea"/>
              <a:ea typeface="+mn-ea"/>
            </a:endParaRPr>
          </a:p>
          <a:p>
            <a:pPr lvl="1"/>
            <a:r>
              <a:rPr lang="zh-TW" altLang="en-US" sz="1200" dirty="0">
                <a:latin typeface="+mn-ea"/>
                <a:ea typeface="+mn-ea"/>
              </a:rPr>
              <a:t>實現拖曳排序的功能，讓使用者可以輕鬆調整標籤的順序，提高個性化管理的靈活性。</a:t>
            </a:r>
          </a:p>
          <a:p>
            <a:r>
              <a:rPr lang="zh-TW" altLang="en-US" b="1" dirty="0">
                <a:latin typeface="+mn-ea"/>
                <a:ea typeface="+mn-ea"/>
              </a:rPr>
              <a:t>動畫效果：</a:t>
            </a:r>
            <a:endParaRPr lang="zh-TW" altLang="en-US" dirty="0">
              <a:latin typeface="+mn-ea"/>
              <a:ea typeface="+mn-ea"/>
            </a:endParaRPr>
          </a:p>
          <a:p>
            <a:pPr lvl="1"/>
            <a:r>
              <a:rPr lang="zh-TW" altLang="en-US" sz="1200" dirty="0">
                <a:latin typeface="+mn-ea"/>
                <a:ea typeface="+mn-ea"/>
              </a:rPr>
              <a:t>添加輕量級的動畫效果，使界面更生動，例如過場動畫、標籤彈跳效果等。</a:t>
            </a:r>
          </a:p>
          <a:p>
            <a:r>
              <a:rPr lang="zh-TW" altLang="en-US" b="1" dirty="0">
                <a:latin typeface="+mn-ea"/>
                <a:ea typeface="+mn-ea"/>
              </a:rPr>
              <a:t>可視化書籤預覽：</a:t>
            </a:r>
            <a:endParaRPr lang="zh-TW" altLang="en-US" dirty="0">
              <a:latin typeface="+mn-ea"/>
              <a:ea typeface="+mn-ea"/>
            </a:endParaRPr>
          </a:p>
          <a:p>
            <a:pPr lvl="1"/>
            <a:r>
              <a:rPr lang="zh-TW" altLang="en-US" sz="1200" dirty="0">
                <a:latin typeface="+mn-ea"/>
                <a:ea typeface="+mn-ea"/>
              </a:rPr>
              <a:t>提供標籤或書籤的可視化預覽，例如縮略圖或簡短的說明，讓使用者在管理時更直觀。</a:t>
            </a:r>
          </a:p>
          <a:p>
            <a:r>
              <a:rPr lang="zh-TW" altLang="en-US" b="1" dirty="0">
                <a:latin typeface="+mn-ea"/>
                <a:ea typeface="+mn-ea"/>
              </a:rPr>
              <a:t>主題風格：</a:t>
            </a:r>
            <a:endParaRPr lang="zh-TW" altLang="en-US" dirty="0">
              <a:latin typeface="+mn-ea"/>
              <a:ea typeface="+mn-ea"/>
            </a:endParaRPr>
          </a:p>
          <a:p>
            <a:pPr lvl="1"/>
            <a:r>
              <a:rPr lang="zh-TW" altLang="en-US" sz="1200" dirty="0">
                <a:latin typeface="+mn-ea"/>
                <a:ea typeface="+mn-ea"/>
              </a:rPr>
              <a:t>允許用戶選擇不同的主題風格，個性化界面外觀，增強使用者的視覺體驗。</a:t>
            </a:r>
          </a:p>
          <a:p>
            <a:r>
              <a:rPr lang="zh-TW" altLang="en-US" b="1" dirty="0">
                <a:latin typeface="+mn-ea"/>
                <a:ea typeface="+mn-ea"/>
              </a:rPr>
              <a:t>簡約設計原則：</a:t>
            </a:r>
            <a:endParaRPr lang="zh-TW" altLang="en-US" dirty="0">
              <a:latin typeface="+mn-ea"/>
              <a:ea typeface="+mn-ea"/>
            </a:endParaRPr>
          </a:p>
          <a:p>
            <a:pPr lvl="1"/>
            <a:r>
              <a:rPr lang="zh-TW" altLang="en-US" sz="1200" dirty="0">
                <a:latin typeface="+mn-ea"/>
                <a:ea typeface="+mn-ea"/>
              </a:rPr>
              <a:t>保持設計的簡約性，避免過度裝飾，讓使用者專注於功能操作</a:t>
            </a:r>
            <a:r>
              <a:rPr lang="zh-TW" altLang="en-US" sz="1200" dirty="0" smtClean="0">
                <a:latin typeface="+mn-ea"/>
                <a:ea typeface="+mn-ea"/>
              </a:rPr>
              <a:t>。</a:t>
            </a:r>
            <a:endParaRPr lang="en-US" altLang="zh-TW" sz="1200" dirty="0" smtClean="0">
              <a:latin typeface="+mn-ea"/>
              <a:ea typeface="+mn-ea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latin typeface="+mn-ea"/>
              </a:rPr>
              <a:t>社群互動系統。</a:t>
            </a:r>
            <a:endParaRPr lang="en-US" altLang="zh-TW" b="1" dirty="0" smtClean="0">
              <a:solidFill>
                <a:srgbClr val="0000FF"/>
              </a:solidFill>
              <a:latin typeface="+mn-ea"/>
            </a:endParaRPr>
          </a:p>
          <a:p>
            <a:pPr lvl="1"/>
            <a:endParaRPr lang="zh-TW" altLang="en-US" dirty="0">
              <a:latin typeface="+mn-ea"/>
              <a:ea typeface="+mn-ea"/>
            </a:endParaRPr>
          </a:p>
        </p:txBody>
      </p:sp>
      <p:cxnSp>
        <p:nvCxnSpPr>
          <p:cNvPr id="2001" name="Google Shape;2001;p133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等腰三角形 1"/>
          <p:cNvSpPr/>
          <p:nvPr/>
        </p:nvSpPr>
        <p:spPr>
          <a:xfrm rot="1871465">
            <a:off x="5442255" y="-1922771"/>
            <a:ext cx="6658423" cy="3251295"/>
          </a:xfrm>
          <a:prstGeom prst="triangle">
            <a:avLst>
              <a:gd name="adj" fmla="val 50983"/>
            </a:avLst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998329" y="4504265"/>
            <a:ext cx="3048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4050" indent="-514350">
              <a:buClr>
                <a:schemeClr val="accent6"/>
              </a:buClr>
              <a:buFont typeface="Noto Sans TC" panose="020B0200000000000000" pitchFamily="34" charset="-120"/>
              <a:buChar char="❀"/>
            </a:pPr>
            <a:r>
              <a:rPr lang="zh-TW" altLang="en-US" sz="2400" dirty="0">
                <a:solidFill>
                  <a:schemeClr val="accent6">
                    <a:lumMod val="85000"/>
                  </a:schemeClr>
                </a:solidFill>
                <a:latin typeface="+mn-ea"/>
                <a:ea typeface="+mn-ea"/>
              </a:rPr>
              <a:t>驗證</a:t>
            </a:r>
            <a:r>
              <a:rPr lang="zh-TW" altLang="en-US" sz="2400" dirty="0" smtClean="0">
                <a:solidFill>
                  <a:schemeClr val="accent6">
                    <a:lumMod val="85000"/>
                  </a:schemeClr>
                </a:solidFill>
                <a:latin typeface="+mn-ea"/>
                <a:ea typeface="+mn-ea"/>
              </a:rPr>
              <a:t>假說</a:t>
            </a:r>
            <a:r>
              <a:rPr lang="en-US" altLang="zh-TW" sz="2400" dirty="0" smtClean="0">
                <a:solidFill>
                  <a:schemeClr val="accent6">
                    <a:lumMod val="85000"/>
                  </a:schemeClr>
                </a:solidFill>
                <a:latin typeface="+mn-ea"/>
                <a:ea typeface="+mn-ea"/>
              </a:rPr>
              <a:t>_Story</a:t>
            </a:r>
            <a:endParaRPr lang="zh-TW" altLang="en-US" sz="2400" dirty="0">
              <a:solidFill>
                <a:schemeClr val="accent6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" name="Google Shape;12609;p147"/>
          <p:cNvGrpSpPr/>
          <p:nvPr/>
        </p:nvGrpSpPr>
        <p:grpSpPr>
          <a:xfrm>
            <a:off x="7700205" y="4294787"/>
            <a:ext cx="346515" cy="350300"/>
            <a:chOff x="6214142" y="1978927"/>
            <a:chExt cx="346515" cy="350300"/>
          </a:xfrm>
        </p:grpSpPr>
        <p:sp>
          <p:nvSpPr>
            <p:cNvPr id="10" name="Google Shape;12610;p147"/>
            <p:cNvSpPr/>
            <p:nvPr/>
          </p:nvSpPr>
          <p:spPr>
            <a:xfrm>
              <a:off x="6289870" y="1978927"/>
              <a:ext cx="196937" cy="262073"/>
            </a:xfrm>
            <a:custGeom>
              <a:avLst/>
              <a:gdLst/>
              <a:ahLst/>
              <a:cxnLst/>
              <a:rect l="l" t="t" r="r" b="b"/>
              <a:pathLst>
                <a:path w="6192" h="8240" extrusionOk="0">
                  <a:moveTo>
                    <a:pt x="5251" y="1453"/>
                  </a:moveTo>
                  <a:lnTo>
                    <a:pt x="5811" y="2275"/>
                  </a:lnTo>
                  <a:cubicBezTo>
                    <a:pt x="5787" y="2346"/>
                    <a:pt x="5775" y="2430"/>
                    <a:pt x="5763" y="2489"/>
                  </a:cubicBezTo>
                  <a:lnTo>
                    <a:pt x="5763" y="2513"/>
                  </a:lnTo>
                  <a:cubicBezTo>
                    <a:pt x="5739" y="2572"/>
                    <a:pt x="5727" y="2644"/>
                    <a:pt x="5716" y="2703"/>
                  </a:cubicBezTo>
                  <a:lnTo>
                    <a:pt x="5311" y="2108"/>
                  </a:lnTo>
                  <a:cubicBezTo>
                    <a:pt x="5287" y="2072"/>
                    <a:pt x="5251" y="2049"/>
                    <a:pt x="5204" y="2037"/>
                  </a:cubicBezTo>
                  <a:cubicBezTo>
                    <a:pt x="5168" y="2037"/>
                    <a:pt x="5120" y="2037"/>
                    <a:pt x="5085" y="2072"/>
                  </a:cubicBezTo>
                  <a:cubicBezTo>
                    <a:pt x="4727" y="2346"/>
                    <a:pt x="4096" y="2680"/>
                    <a:pt x="3084" y="2680"/>
                  </a:cubicBezTo>
                  <a:cubicBezTo>
                    <a:pt x="2084" y="2680"/>
                    <a:pt x="1441" y="2334"/>
                    <a:pt x="1072" y="2072"/>
                  </a:cubicBezTo>
                  <a:cubicBezTo>
                    <a:pt x="1036" y="2037"/>
                    <a:pt x="1013" y="2037"/>
                    <a:pt x="965" y="2037"/>
                  </a:cubicBezTo>
                  <a:lnTo>
                    <a:pt x="929" y="2037"/>
                  </a:lnTo>
                  <a:cubicBezTo>
                    <a:pt x="894" y="2037"/>
                    <a:pt x="846" y="2072"/>
                    <a:pt x="834" y="2108"/>
                  </a:cubicBezTo>
                  <a:lnTo>
                    <a:pt x="429" y="2703"/>
                  </a:lnTo>
                  <a:cubicBezTo>
                    <a:pt x="417" y="2644"/>
                    <a:pt x="393" y="2572"/>
                    <a:pt x="382" y="2513"/>
                  </a:cubicBezTo>
                  <a:lnTo>
                    <a:pt x="382" y="2489"/>
                  </a:lnTo>
                  <a:cubicBezTo>
                    <a:pt x="370" y="2430"/>
                    <a:pt x="358" y="2346"/>
                    <a:pt x="334" y="2287"/>
                  </a:cubicBezTo>
                  <a:lnTo>
                    <a:pt x="560" y="1953"/>
                  </a:lnTo>
                  <a:lnTo>
                    <a:pt x="905" y="1453"/>
                  </a:lnTo>
                  <a:cubicBezTo>
                    <a:pt x="1025" y="1620"/>
                    <a:pt x="1227" y="1810"/>
                    <a:pt x="1525" y="1989"/>
                  </a:cubicBezTo>
                  <a:cubicBezTo>
                    <a:pt x="1667" y="2072"/>
                    <a:pt x="1810" y="2144"/>
                    <a:pt x="1965" y="2191"/>
                  </a:cubicBezTo>
                  <a:cubicBezTo>
                    <a:pt x="2287" y="2311"/>
                    <a:pt x="2679" y="2370"/>
                    <a:pt x="3084" y="2370"/>
                  </a:cubicBezTo>
                  <a:cubicBezTo>
                    <a:pt x="4239" y="2370"/>
                    <a:pt x="4870" y="1894"/>
                    <a:pt x="5168" y="1560"/>
                  </a:cubicBezTo>
                  <a:cubicBezTo>
                    <a:pt x="5192" y="1513"/>
                    <a:pt x="5227" y="1489"/>
                    <a:pt x="5251" y="1453"/>
                  </a:cubicBezTo>
                  <a:close/>
                  <a:moveTo>
                    <a:pt x="5061" y="2430"/>
                  </a:moveTo>
                  <a:lnTo>
                    <a:pt x="5549" y="3156"/>
                  </a:lnTo>
                  <a:cubicBezTo>
                    <a:pt x="5382" y="4239"/>
                    <a:pt x="5251" y="5180"/>
                    <a:pt x="5204" y="5954"/>
                  </a:cubicBezTo>
                  <a:cubicBezTo>
                    <a:pt x="5168" y="6775"/>
                    <a:pt x="5251" y="7192"/>
                    <a:pt x="5287" y="7371"/>
                  </a:cubicBezTo>
                  <a:lnTo>
                    <a:pt x="5287" y="7383"/>
                  </a:lnTo>
                  <a:lnTo>
                    <a:pt x="5287" y="7394"/>
                  </a:lnTo>
                  <a:lnTo>
                    <a:pt x="5287" y="7406"/>
                  </a:lnTo>
                  <a:cubicBezTo>
                    <a:pt x="5287" y="7454"/>
                    <a:pt x="5132" y="7609"/>
                    <a:pt x="4704" y="7728"/>
                  </a:cubicBezTo>
                  <a:cubicBezTo>
                    <a:pt x="4370" y="7811"/>
                    <a:pt x="3953" y="7871"/>
                    <a:pt x="3501" y="7906"/>
                  </a:cubicBezTo>
                  <a:cubicBezTo>
                    <a:pt x="3346" y="7918"/>
                    <a:pt x="3180" y="7918"/>
                    <a:pt x="3037" y="7918"/>
                  </a:cubicBezTo>
                  <a:lnTo>
                    <a:pt x="2799" y="7918"/>
                  </a:lnTo>
                  <a:cubicBezTo>
                    <a:pt x="2263" y="7906"/>
                    <a:pt x="1751" y="7847"/>
                    <a:pt x="1370" y="7740"/>
                  </a:cubicBezTo>
                  <a:cubicBezTo>
                    <a:pt x="917" y="7621"/>
                    <a:pt x="786" y="7466"/>
                    <a:pt x="786" y="7430"/>
                  </a:cubicBezTo>
                  <a:lnTo>
                    <a:pt x="786" y="7406"/>
                  </a:lnTo>
                  <a:lnTo>
                    <a:pt x="786" y="7394"/>
                  </a:lnTo>
                  <a:lnTo>
                    <a:pt x="786" y="7383"/>
                  </a:lnTo>
                  <a:cubicBezTo>
                    <a:pt x="822" y="7204"/>
                    <a:pt x="905" y="6787"/>
                    <a:pt x="858" y="5966"/>
                  </a:cubicBezTo>
                  <a:cubicBezTo>
                    <a:pt x="834" y="5192"/>
                    <a:pt x="703" y="4251"/>
                    <a:pt x="465" y="3156"/>
                  </a:cubicBezTo>
                  <a:lnTo>
                    <a:pt x="953" y="2430"/>
                  </a:lnTo>
                  <a:cubicBezTo>
                    <a:pt x="1370" y="2703"/>
                    <a:pt x="2037" y="3001"/>
                    <a:pt x="3001" y="3001"/>
                  </a:cubicBezTo>
                  <a:cubicBezTo>
                    <a:pt x="3977" y="3001"/>
                    <a:pt x="4644" y="2703"/>
                    <a:pt x="5061" y="2430"/>
                  </a:cubicBezTo>
                  <a:close/>
                  <a:moveTo>
                    <a:pt x="905" y="1"/>
                  </a:moveTo>
                  <a:cubicBezTo>
                    <a:pt x="822" y="1"/>
                    <a:pt x="739" y="72"/>
                    <a:pt x="739" y="167"/>
                  </a:cubicBezTo>
                  <a:lnTo>
                    <a:pt x="739" y="1156"/>
                  </a:lnTo>
                  <a:cubicBezTo>
                    <a:pt x="715" y="1179"/>
                    <a:pt x="703" y="1203"/>
                    <a:pt x="679" y="1215"/>
                  </a:cubicBezTo>
                  <a:lnTo>
                    <a:pt x="24" y="2168"/>
                  </a:lnTo>
                  <a:cubicBezTo>
                    <a:pt x="12" y="2203"/>
                    <a:pt x="1" y="2227"/>
                    <a:pt x="1" y="2263"/>
                  </a:cubicBezTo>
                  <a:lnTo>
                    <a:pt x="1" y="2287"/>
                  </a:lnTo>
                  <a:cubicBezTo>
                    <a:pt x="72" y="2572"/>
                    <a:pt x="132" y="2858"/>
                    <a:pt x="191" y="3132"/>
                  </a:cubicBezTo>
                  <a:cubicBezTo>
                    <a:pt x="572" y="5001"/>
                    <a:pt x="703" y="6394"/>
                    <a:pt x="524" y="7275"/>
                  </a:cubicBezTo>
                  <a:lnTo>
                    <a:pt x="524" y="7287"/>
                  </a:lnTo>
                  <a:lnTo>
                    <a:pt x="524" y="7311"/>
                  </a:lnTo>
                  <a:lnTo>
                    <a:pt x="524" y="7323"/>
                  </a:lnTo>
                  <a:lnTo>
                    <a:pt x="524" y="7335"/>
                  </a:lnTo>
                  <a:lnTo>
                    <a:pt x="524" y="7371"/>
                  </a:lnTo>
                  <a:lnTo>
                    <a:pt x="524" y="7383"/>
                  </a:lnTo>
                  <a:lnTo>
                    <a:pt x="524" y="7406"/>
                  </a:lnTo>
                  <a:cubicBezTo>
                    <a:pt x="524" y="7978"/>
                    <a:pt x="1858" y="8240"/>
                    <a:pt x="3096" y="8240"/>
                  </a:cubicBezTo>
                  <a:cubicBezTo>
                    <a:pt x="4323" y="8240"/>
                    <a:pt x="5668" y="7990"/>
                    <a:pt x="5668" y="7406"/>
                  </a:cubicBezTo>
                  <a:lnTo>
                    <a:pt x="5668" y="7383"/>
                  </a:lnTo>
                  <a:lnTo>
                    <a:pt x="5668" y="7371"/>
                  </a:lnTo>
                  <a:lnTo>
                    <a:pt x="5668" y="7335"/>
                  </a:lnTo>
                  <a:lnTo>
                    <a:pt x="5668" y="7323"/>
                  </a:lnTo>
                  <a:lnTo>
                    <a:pt x="5668" y="7311"/>
                  </a:lnTo>
                  <a:lnTo>
                    <a:pt x="5668" y="7287"/>
                  </a:lnTo>
                  <a:lnTo>
                    <a:pt x="5668" y="7275"/>
                  </a:lnTo>
                  <a:cubicBezTo>
                    <a:pt x="5489" y="6382"/>
                    <a:pt x="5608" y="5001"/>
                    <a:pt x="5989" y="3132"/>
                  </a:cubicBezTo>
                  <a:cubicBezTo>
                    <a:pt x="6061" y="2870"/>
                    <a:pt x="6108" y="2572"/>
                    <a:pt x="6192" y="2287"/>
                  </a:cubicBezTo>
                  <a:lnTo>
                    <a:pt x="6192" y="2263"/>
                  </a:lnTo>
                  <a:cubicBezTo>
                    <a:pt x="6144" y="2251"/>
                    <a:pt x="6132" y="2227"/>
                    <a:pt x="6132" y="2215"/>
                  </a:cubicBezTo>
                  <a:cubicBezTo>
                    <a:pt x="6132" y="2203"/>
                    <a:pt x="6120" y="2191"/>
                    <a:pt x="6120" y="2168"/>
                  </a:cubicBezTo>
                  <a:lnTo>
                    <a:pt x="5466" y="1215"/>
                  </a:lnTo>
                  <a:cubicBezTo>
                    <a:pt x="5442" y="1191"/>
                    <a:pt x="5418" y="1179"/>
                    <a:pt x="5394" y="1156"/>
                  </a:cubicBezTo>
                  <a:lnTo>
                    <a:pt x="5394" y="167"/>
                  </a:lnTo>
                  <a:cubicBezTo>
                    <a:pt x="5394" y="72"/>
                    <a:pt x="5323" y="1"/>
                    <a:pt x="5239" y="1"/>
                  </a:cubicBezTo>
                  <a:cubicBezTo>
                    <a:pt x="5144" y="1"/>
                    <a:pt x="5073" y="72"/>
                    <a:pt x="5073" y="167"/>
                  </a:cubicBezTo>
                  <a:lnTo>
                    <a:pt x="5073" y="1156"/>
                  </a:lnTo>
                  <a:lnTo>
                    <a:pt x="5085" y="1144"/>
                  </a:lnTo>
                  <a:lnTo>
                    <a:pt x="5049" y="1191"/>
                  </a:lnTo>
                  <a:lnTo>
                    <a:pt x="5025" y="1203"/>
                  </a:lnTo>
                  <a:cubicBezTo>
                    <a:pt x="5001" y="1251"/>
                    <a:pt x="4965" y="1298"/>
                    <a:pt x="4930" y="1334"/>
                  </a:cubicBezTo>
                  <a:cubicBezTo>
                    <a:pt x="4668" y="1620"/>
                    <a:pt x="4120" y="2037"/>
                    <a:pt x="3084" y="2037"/>
                  </a:cubicBezTo>
                  <a:cubicBezTo>
                    <a:pt x="1917" y="2037"/>
                    <a:pt x="1370" y="1513"/>
                    <a:pt x="1155" y="1251"/>
                  </a:cubicBezTo>
                  <a:lnTo>
                    <a:pt x="1120" y="1203"/>
                  </a:lnTo>
                  <a:lnTo>
                    <a:pt x="1072" y="1156"/>
                  </a:lnTo>
                  <a:lnTo>
                    <a:pt x="1072" y="167"/>
                  </a:lnTo>
                  <a:cubicBezTo>
                    <a:pt x="1072" y="72"/>
                    <a:pt x="1001" y="1"/>
                    <a:pt x="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611;p147"/>
            <p:cNvSpPr/>
            <p:nvPr/>
          </p:nvSpPr>
          <p:spPr>
            <a:xfrm>
              <a:off x="6214142" y="2182256"/>
              <a:ext cx="346515" cy="146971"/>
            </a:xfrm>
            <a:custGeom>
              <a:avLst/>
              <a:gdLst/>
              <a:ahLst/>
              <a:cxnLst/>
              <a:rect l="l" t="t" r="r" b="b"/>
              <a:pathLst>
                <a:path w="10895" h="4621" extrusionOk="0">
                  <a:moveTo>
                    <a:pt x="9966" y="478"/>
                  </a:moveTo>
                  <a:lnTo>
                    <a:pt x="10525" y="525"/>
                  </a:lnTo>
                  <a:cubicBezTo>
                    <a:pt x="10525" y="561"/>
                    <a:pt x="10502" y="585"/>
                    <a:pt x="10490" y="620"/>
                  </a:cubicBezTo>
                  <a:cubicBezTo>
                    <a:pt x="10323" y="835"/>
                    <a:pt x="10192" y="1216"/>
                    <a:pt x="10192" y="1466"/>
                  </a:cubicBezTo>
                  <a:lnTo>
                    <a:pt x="10192" y="1513"/>
                  </a:lnTo>
                  <a:cubicBezTo>
                    <a:pt x="10192" y="1775"/>
                    <a:pt x="10013" y="2025"/>
                    <a:pt x="9716" y="2192"/>
                  </a:cubicBezTo>
                  <a:cubicBezTo>
                    <a:pt x="9454" y="2347"/>
                    <a:pt x="9287" y="2585"/>
                    <a:pt x="9275" y="2835"/>
                  </a:cubicBezTo>
                  <a:cubicBezTo>
                    <a:pt x="9251" y="3085"/>
                    <a:pt x="8978" y="3276"/>
                    <a:pt x="8632" y="3276"/>
                  </a:cubicBezTo>
                  <a:lnTo>
                    <a:pt x="8620" y="3276"/>
                  </a:lnTo>
                  <a:cubicBezTo>
                    <a:pt x="8263" y="3311"/>
                    <a:pt x="7942" y="3478"/>
                    <a:pt x="7787" y="3716"/>
                  </a:cubicBezTo>
                  <a:cubicBezTo>
                    <a:pt x="7659" y="3898"/>
                    <a:pt x="7413" y="4011"/>
                    <a:pt x="7150" y="4011"/>
                  </a:cubicBezTo>
                  <a:cubicBezTo>
                    <a:pt x="7069" y="4011"/>
                    <a:pt x="6987" y="4000"/>
                    <a:pt x="6906" y="3978"/>
                  </a:cubicBezTo>
                  <a:cubicBezTo>
                    <a:pt x="6804" y="3957"/>
                    <a:pt x="6701" y="3946"/>
                    <a:pt x="6599" y="3946"/>
                  </a:cubicBezTo>
                  <a:cubicBezTo>
                    <a:pt x="6358" y="3946"/>
                    <a:pt x="6126" y="4007"/>
                    <a:pt x="5942" y="4133"/>
                  </a:cubicBezTo>
                  <a:cubicBezTo>
                    <a:pt x="5799" y="4216"/>
                    <a:pt x="5620" y="4264"/>
                    <a:pt x="5441" y="4264"/>
                  </a:cubicBezTo>
                  <a:cubicBezTo>
                    <a:pt x="5263" y="4264"/>
                    <a:pt x="5084" y="4216"/>
                    <a:pt x="4953" y="4133"/>
                  </a:cubicBezTo>
                  <a:cubicBezTo>
                    <a:pt x="4770" y="4008"/>
                    <a:pt x="4528" y="3941"/>
                    <a:pt x="4289" y="3941"/>
                  </a:cubicBezTo>
                  <a:cubicBezTo>
                    <a:pt x="4187" y="3941"/>
                    <a:pt x="4085" y="3953"/>
                    <a:pt x="3989" y="3978"/>
                  </a:cubicBezTo>
                  <a:cubicBezTo>
                    <a:pt x="3908" y="4000"/>
                    <a:pt x="3825" y="4011"/>
                    <a:pt x="3744" y="4011"/>
                  </a:cubicBezTo>
                  <a:cubicBezTo>
                    <a:pt x="3477" y="4011"/>
                    <a:pt x="3226" y="3898"/>
                    <a:pt x="3108" y="3716"/>
                  </a:cubicBezTo>
                  <a:cubicBezTo>
                    <a:pt x="2941" y="3454"/>
                    <a:pt x="2632" y="3299"/>
                    <a:pt x="2274" y="3276"/>
                  </a:cubicBezTo>
                  <a:lnTo>
                    <a:pt x="2263" y="3276"/>
                  </a:lnTo>
                  <a:cubicBezTo>
                    <a:pt x="1917" y="3276"/>
                    <a:pt x="1631" y="3085"/>
                    <a:pt x="1620" y="2835"/>
                  </a:cubicBezTo>
                  <a:cubicBezTo>
                    <a:pt x="1608" y="2561"/>
                    <a:pt x="1441" y="2347"/>
                    <a:pt x="1179" y="2192"/>
                  </a:cubicBezTo>
                  <a:cubicBezTo>
                    <a:pt x="881" y="2014"/>
                    <a:pt x="703" y="1775"/>
                    <a:pt x="703" y="1513"/>
                  </a:cubicBezTo>
                  <a:lnTo>
                    <a:pt x="703" y="1466"/>
                  </a:lnTo>
                  <a:cubicBezTo>
                    <a:pt x="703" y="1216"/>
                    <a:pt x="560" y="835"/>
                    <a:pt x="405" y="620"/>
                  </a:cubicBezTo>
                  <a:cubicBezTo>
                    <a:pt x="381" y="585"/>
                    <a:pt x="358" y="561"/>
                    <a:pt x="346" y="525"/>
                  </a:cubicBezTo>
                  <a:lnTo>
                    <a:pt x="893" y="478"/>
                  </a:lnTo>
                  <a:cubicBezTo>
                    <a:pt x="1012" y="1347"/>
                    <a:pt x="1501" y="2144"/>
                    <a:pt x="2310" y="2740"/>
                  </a:cubicBezTo>
                  <a:cubicBezTo>
                    <a:pt x="3155" y="3371"/>
                    <a:pt x="4275" y="3728"/>
                    <a:pt x="5430" y="3728"/>
                  </a:cubicBezTo>
                  <a:cubicBezTo>
                    <a:pt x="6596" y="3728"/>
                    <a:pt x="7704" y="3383"/>
                    <a:pt x="8561" y="2740"/>
                  </a:cubicBezTo>
                  <a:cubicBezTo>
                    <a:pt x="9359" y="2144"/>
                    <a:pt x="9871" y="1347"/>
                    <a:pt x="9966" y="478"/>
                  </a:cubicBezTo>
                  <a:close/>
                  <a:moveTo>
                    <a:pt x="2378" y="0"/>
                  </a:moveTo>
                  <a:cubicBezTo>
                    <a:pt x="2372" y="0"/>
                    <a:pt x="2365" y="0"/>
                    <a:pt x="2358" y="1"/>
                  </a:cubicBezTo>
                  <a:cubicBezTo>
                    <a:pt x="2286" y="1"/>
                    <a:pt x="2215" y="25"/>
                    <a:pt x="2143" y="25"/>
                  </a:cubicBezTo>
                  <a:lnTo>
                    <a:pt x="143" y="216"/>
                  </a:lnTo>
                  <a:cubicBezTo>
                    <a:pt x="60" y="228"/>
                    <a:pt x="0" y="287"/>
                    <a:pt x="0" y="382"/>
                  </a:cubicBezTo>
                  <a:cubicBezTo>
                    <a:pt x="0" y="525"/>
                    <a:pt x="36" y="680"/>
                    <a:pt x="143" y="811"/>
                  </a:cubicBezTo>
                  <a:cubicBezTo>
                    <a:pt x="262" y="978"/>
                    <a:pt x="369" y="1287"/>
                    <a:pt x="369" y="1466"/>
                  </a:cubicBezTo>
                  <a:lnTo>
                    <a:pt x="369" y="1513"/>
                  </a:lnTo>
                  <a:cubicBezTo>
                    <a:pt x="369" y="1894"/>
                    <a:pt x="608" y="2252"/>
                    <a:pt x="1012" y="2478"/>
                  </a:cubicBezTo>
                  <a:cubicBezTo>
                    <a:pt x="1167" y="2561"/>
                    <a:pt x="1274" y="2716"/>
                    <a:pt x="1286" y="2859"/>
                  </a:cubicBezTo>
                  <a:cubicBezTo>
                    <a:pt x="1322" y="3276"/>
                    <a:pt x="1739" y="3621"/>
                    <a:pt x="2263" y="3621"/>
                  </a:cubicBezTo>
                  <a:cubicBezTo>
                    <a:pt x="2513" y="3633"/>
                    <a:pt x="2739" y="3752"/>
                    <a:pt x="2834" y="3918"/>
                  </a:cubicBezTo>
                  <a:cubicBezTo>
                    <a:pt x="3021" y="4198"/>
                    <a:pt x="3383" y="4361"/>
                    <a:pt x="3760" y="4361"/>
                  </a:cubicBezTo>
                  <a:cubicBezTo>
                    <a:pt x="3864" y="4361"/>
                    <a:pt x="3969" y="4349"/>
                    <a:pt x="4072" y="4323"/>
                  </a:cubicBezTo>
                  <a:cubicBezTo>
                    <a:pt x="4145" y="4306"/>
                    <a:pt x="4220" y="4298"/>
                    <a:pt x="4295" y="4298"/>
                  </a:cubicBezTo>
                  <a:cubicBezTo>
                    <a:pt x="4475" y="4298"/>
                    <a:pt x="4652" y="4346"/>
                    <a:pt x="4787" y="4430"/>
                  </a:cubicBezTo>
                  <a:cubicBezTo>
                    <a:pt x="4977" y="4550"/>
                    <a:pt x="5203" y="4621"/>
                    <a:pt x="5441" y="4621"/>
                  </a:cubicBezTo>
                  <a:cubicBezTo>
                    <a:pt x="5680" y="4621"/>
                    <a:pt x="5918" y="4561"/>
                    <a:pt x="6096" y="4430"/>
                  </a:cubicBezTo>
                  <a:cubicBezTo>
                    <a:pt x="6231" y="4346"/>
                    <a:pt x="6408" y="4298"/>
                    <a:pt x="6588" y="4298"/>
                  </a:cubicBezTo>
                  <a:cubicBezTo>
                    <a:pt x="6663" y="4298"/>
                    <a:pt x="6738" y="4306"/>
                    <a:pt x="6811" y="4323"/>
                  </a:cubicBezTo>
                  <a:cubicBezTo>
                    <a:pt x="6911" y="4348"/>
                    <a:pt x="7013" y="4360"/>
                    <a:pt x="7113" y="4360"/>
                  </a:cubicBezTo>
                  <a:cubicBezTo>
                    <a:pt x="7494" y="4360"/>
                    <a:pt x="7861" y="4191"/>
                    <a:pt x="8049" y="3918"/>
                  </a:cubicBezTo>
                  <a:cubicBezTo>
                    <a:pt x="8156" y="3752"/>
                    <a:pt x="8370" y="3633"/>
                    <a:pt x="8632" y="3621"/>
                  </a:cubicBezTo>
                  <a:cubicBezTo>
                    <a:pt x="9132" y="3621"/>
                    <a:pt x="9561" y="3299"/>
                    <a:pt x="9597" y="2859"/>
                  </a:cubicBezTo>
                  <a:cubicBezTo>
                    <a:pt x="9609" y="2716"/>
                    <a:pt x="9704" y="2585"/>
                    <a:pt x="9883" y="2478"/>
                  </a:cubicBezTo>
                  <a:cubicBezTo>
                    <a:pt x="10287" y="2252"/>
                    <a:pt x="10525" y="1883"/>
                    <a:pt x="10525" y="1513"/>
                  </a:cubicBezTo>
                  <a:lnTo>
                    <a:pt x="10525" y="1466"/>
                  </a:lnTo>
                  <a:cubicBezTo>
                    <a:pt x="10525" y="1287"/>
                    <a:pt x="10621" y="966"/>
                    <a:pt x="10740" y="811"/>
                  </a:cubicBezTo>
                  <a:cubicBezTo>
                    <a:pt x="10835" y="680"/>
                    <a:pt x="10895" y="525"/>
                    <a:pt x="10895" y="382"/>
                  </a:cubicBezTo>
                  <a:cubicBezTo>
                    <a:pt x="10895" y="287"/>
                    <a:pt x="10835" y="216"/>
                    <a:pt x="10740" y="216"/>
                  </a:cubicBezTo>
                  <a:lnTo>
                    <a:pt x="8751" y="25"/>
                  </a:lnTo>
                  <a:cubicBezTo>
                    <a:pt x="8668" y="25"/>
                    <a:pt x="8585" y="1"/>
                    <a:pt x="8513" y="1"/>
                  </a:cubicBezTo>
                  <a:cubicBezTo>
                    <a:pt x="8506" y="0"/>
                    <a:pt x="8499" y="0"/>
                    <a:pt x="8493" y="0"/>
                  </a:cubicBezTo>
                  <a:cubicBezTo>
                    <a:pt x="8408" y="0"/>
                    <a:pt x="8346" y="68"/>
                    <a:pt x="8335" y="156"/>
                  </a:cubicBezTo>
                  <a:cubicBezTo>
                    <a:pt x="8323" y="239"/>
                    <a:pt x="8394" y="323"/>
                    <a:pt x="8478" y="335"/>
                  </a:cubicBezTo>
                  <a:cubicBezTo>
                    <a:pt x="8561" y="335"/>
                    <a:pt x="8644" y="347"/>
                    <a:pt x="8716" y="347"/>
                  </a:cubicBezTo>
                  <a:lnTo>
                    <a:pt x="9656" y="442"/>
                  </a:lnTo>
                  <a:cubicBezTo>
                    <a:pt x="9418" y="2109"/>
                    <a:pt x="7620" y="3383"/>
                    <a:pt x="5441" y="3383"/>
                  </a:cubicBezTo>
                  <a:cubicBezTo>
                    <a:pt x="3275" y="3383"/>
                    <a:pt x="1453" y="2109"/>
                    <a:pt x="1227" y="442"/>
                  </a:cubicBezTo>
                  <a:lnTo>
                    <a:pt x="2167" y="347"/>
                  </a:lnTo>
                  <a:cubicBezTo>
                    <a:pt x="2239" y="347"/>
                    <a:pt x="2322" y="335"/>
                    <a:pt x="2393" y="335"/>
                  </a:cubicBezTo>
                  <a:cubicBezTo>
                    <a:pt x="2477" y="311"/>
                    <a:pt x="2560" y="239"/>
                    <a:pt x="2536" y="156"/>
                  </a:cubicBezTo>
                  <a:cubicBezTo>
                    <a:pt x="2525" y="68"/>
                    <a:pt x="2463" y="0"/>
                    <a:pt x="23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038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ea"/>
                <a:ea typeface="+mj-ea"/>
              </a:rPr>
              <a:t>END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647" name="Google Shape;647;p84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+mj-ea"/>
                <a:ea typeface="+mj-ea"/>
                <a:cs typeface="Didact Gothic"/>
                <a:sym typeface="Didact Gothic"/>
              </a:rPr>
              <a:t>A</a:t>
            </a:r>
            <a:endParaRPr dirty="0">
              <a:solidFill>
                <a:schemeClr val="dk1"/>
              </a:solidFill>
              <a:latin typeface="+mj-ea"/>
              <a:ea typeface="+mj-ea"/>
              <a:cs typeface="Didact Gothic"/>
              <a:sym typeface="Didact Gothic"/>
            </a:endParaRPr>
          </a:p>
        </p:txBody>
      </p:sp>
      <p:cxnSp>
        <p:nvCxnSpPr>
          <p:cNvPr id="648" name="Google Shape;648;p84"/>
          <p:cNvCxnSpPr/>
          <p:nvPr/>
        </p:nvCxnSpPr>
        <p:spPr>
          <a:xfrm>
            <a:off x="4248450" y="186143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 idx="15"/>
          </p:nvPr>
        </p:nvSpPr>
        <p:spPr>
          <a:xfrm>
            <a:off x="3253225" y="2466020"/>
            <a:ext cx="3416400" cy="52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</a:rPr>
              <a:t>AGE</a:t>
            </a:r>
            <a:r>
              <a:rPr lang="en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6">
                    <a:lumMod val="65000"/>
                  </a:schemeClr>
                </a:solidFill>
              </a:rPr>
              <a:t>N</a:t>
            </a:r>
            <a:r>
              <a:rPr lang="en" b="1" dirty="0" smtClean="0">
                <a:solidFill>
                  <a:sysClr val="windowText" lastClr="000000"/>
                </a:solidFill>
              </a:rPr>
              <a:t>DA</a:t>
            </a:r>
            <a:endParaRPr b="1" dirty="0">
              <a:solidFill>
                <a:sysClr val="windowText" lastClr="000000"/>
              </a:solidFill>
            </a:endParaRPr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420150" y="1006968"/>
            <a:ext cx="229765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專案概述</a:t>
            </a:r>
            <a:r>
              <a:rPr lang="en-US" altLang="zh-TW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主題</a:t>
            </a:r>
            <a:r>
              <a:rPr lang="en-US" altLang="zh-TW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目標</a:t>
            </a:r>
            <a:r>
              <a:rPr lang="en-US" altLang="zh-TW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/>
            </a:r>
            <a:br>
              <a:rPr lang="en-US" altLang="zh-TW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r>
              <a:rPr lang="zh-TW" altLang="en-US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相關案</a:t>
            </a:r>
            <a:r>
              <a:rPr lang="zh-TW" altLang="en-US" dirty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例</a:t>
            </a:r>
            <a:endParaRPr dirty="0">
              <a:solidFill>
                <a:schemeClr val="accent6">
                  <a:lumMod val="9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489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2545000" y="10116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sz="32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497" name="Google Shape;497;p70"/>
          <p:cNvCxnSpPr/>
          <p:nvPr/>
        </p:nvCxnSpPr>
        <p:spPr>
          <a:xfrm>
            <a:off x="4256875" y="2985970"/>
            <a:ext cx="823125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直線接點 2"/>
          <p:cNvCxnSpPr/>
          <p:nvPr/>
        </p:nvCxnSpPr>
        <p:spPr>
          <a:xfrm>
            <a:off x="3378200" y="0"/>
            <a:ext cx="0" cy="2322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89;p70"/>
          <p:cNvSpPr txBox="1">
            <a:spLocks/>
          </p:cNvSpPr>
          <p:nvPr/>
        </p:nvSpPr>
        <p:spPr>
          <a:xfrm>
            <a:off x="2545000" y="1718995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sz="3200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02</a:t>
            </a:r>
            <a:endParaRPr lang="en" sz="32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Google Shape;489;p70"/>
          <p:cNvSpPr txBox="1">
            <a:spLocks/>
          </p:cNvSpPr>
          <p:nvPr/>
        </p:nvSpPr>
        <p:spPr>
          <a:xfrm>
            <a:off x="2545000" y="2307115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sz="3200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03</a:t>
            </a:r>
            <a:endParaRPr lang="en" sz="32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Google Shape;486;p70"/>
          <p:cNvSpPr txBox="1">
            <a:spLocks/>
          </p:cNvSpPr>
          <p:nvPr/>
        </p:nvSpPr>
        <p:spPr>
          <a:xfrm>
            <a:off x="420150" y="1717970"/>
            <a:ext cx="229765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zh-TW" altLang="en-US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相似類型</a:t>
            </a:r>
            <a:r>
              <a:rPr lang="en-US" altLang="zh-TW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/TA</a:t>
            </a:r>
            <a:r>
              <a:rPr lang="zh-TW" altLang="en-US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與對策</a:t>
            </a:r>
            <a:endParaRPr lang="zh-TW" altLang="en-US" dirty="0">
              <a:solidFill>
                <a:schemeClr val="accent6">
                  <a:lumMod val="9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5" name="Google Shape;486;p70"/>
          <p:cNvSpPr txBox="1">
            <a:spLocks/>
          </p:cNvSpPr>
          <p:nvPr/>
        </p:nvSpPr>
        <p:spPr>
          <a:xfrm>
            <a:off x="420150" y="2309118"/>
            <a:ext cx="229765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zh-TW" altLang="en-US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技術堆疊</a:t>
            </a:r>
            <a:r>
              <a:rPr lang="en-US" altLang="zh-TW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dirty="0" smtClean="0">
                <a:solidFill>
                  <a:schemeClr val="accent6">
                    <a:lumMod val="9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設計理念</a:t>
            </a:r>
            <a:endParaRPr lang="zh-TW" altLang="en-US" dirty="0">
              <a:solidFill>
                <a:schemeClr val="accent6">
                  <a:lumMod val="9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5571600" y="3159194"/>
            <a:ext cx="229765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網站架構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邏輯</a:t>
            </a:r>
            <a:endParaRPr dirty="0">
              <a:solidFill>
                <a:schemeClr val="accent4">
                  <a:lumMod val="7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7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7696450" y="3163894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04</a:t>
            </a:r>
            <a:endParaRPr sz="32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38" name="直線接點 37"/>
          <p:cNvCxnSpPr/>
          <p:nvPr/>
        </p:nvCxnSpPr>
        <p:spPr>
          <a:xfrm>
            <a:off x="5240350" y="2821110"/>
            <a:ext cx="0" cy="2322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489;p70"/>
          <p:cNvSpPr txBox="1">
            <a:spLocks/>
          </p:cNvSpPr>
          <p:nvPr/>
        </p:nvSpPr>
        <p:spPr>
          <a:xfrm>
            <a:off x="7696450" y="3871221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sz="32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</a:t>
            </a:r>
            <a:r>
              <a:rPr lang="en-US" altLang="zh-TW" sz="32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5</a:t>
            </a:r>
            <a:endParaRPr lang="en" sz="32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0" name="Google Shape;489;p70"/>
          <p:cNvSpPr txBox="1">
            <a:spLocks/>
          </p:cNvSpPr>
          <p:nvPr/>
        </p:nvSpPr>
        <p:spPr>
          <a:xfrm>
            <a:off x="7696450" y="4459341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sz="32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</a:t>
            </a:r>
            <a:r>
              <a:rPr lang="en-US" altLang="zh-TW" sz="32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6</a:t>
            </a:r>
            <a:endParaRPr lang="en" sz="32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1" name="Google Shape;486;p70"/>
          <p:cNvSpPr txBox="1">
            <a:spLocks/>
          </p:cNvSpPr>
          <p:nvPr/>
        </p:nvSpPr>
        <p:spPr>
          <a:xfrm>
            <a:off x="5571600" y="3870196"/>
            <a:ext cx="229765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Next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Focus/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挑戰</a:t>
            </a:r>
            <a:endParaRPr lang="zh-TW" altLang="en-US" dirty="0">
              <a:solidFill>
                <a:schemeClr val="accent4">
                  <a:lumMod val="7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42" name="Google Shape;486;p70"/>
          <p:cNvSpPr txBox="1">
            <a:spLocks/>
          </p:cNvSpPr>
          <p:nvPr/>
        </p:nvSpPr>
        <p:spPr>
          <a:xfrm>
            <a:off x="5571600" y="4461344"/>
            <a:ext cx="229765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END</a:t>
            </a:r>
            <a:endParaRPr lang="zh-TW" altLang="en-US" dirty="0">
              <a:solidFill>
                <a:schemeClr val="accent4">
                  <a:lumMod val="7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72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0125" y="-1526759"/>
            <a:ext cx="12187200" cy="6841936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521" name="Google Shape;521;p72"/>
          <p:cNvSpPr/>
          <p:nvPr/>
        </p:nvSpPr>
        <p:spPr>
          <a:xfrm>
            <a:off x="-5934150" y="-3616589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522" name="Google Shape;522;p72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專案概述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主題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目標</a:t>
            </a:r>
            <a:br>
              <a:rPr lang="zh-TW" altLang="en-US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r>
              <a:rPr lang="en-US" altLang="zh-TW" sz="2400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400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相關</a:t>
            </a: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案例</a:t>
            </a:r>
          </a:p>
        </p:txBody>
      </p:sp>
      <p:sp>
        <p:nvSpPr>
          <p:cNvPr id="523" name="Google Shape;523;p72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525" name="Google Shape;525;p72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矩形 1"/>
          <p:cNvSpPr/>
          <p:nvPr/>
        </p:nvSpPr>
        <p:spPr>
          <a:xfrm>
            <a:off x="7675725" y="2698775"/>
            <a:ext cx="417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Q</a:t>
            </a:r>
          </a:p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Q2</a:t>
            </a:r>
            <a:endParaRPr lang="zh-TW" altLang="en-US" dirty="0"/>
          </a:p>
        </p:txBody>
      </p:sp>
      <p:sp>
        <p:nvSpPr>
          <p:cNvPr id="8" name="Google Shape;522;p72"/>
          <p:cNvSpPr txBox="1">
            <a:spLocks/>
          </p:cNvSpPr>
          <p:nvPr/>
        </p:nvSpPr>
        <p:spPr>
          <a:xfrm>
            <a:off x="5177203" y="3219806"/>
            <a:ext cx="3423600" cy="140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4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相似類型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/TA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與對策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02</a:t>
            </a:r>
          </a:p>
          <a:p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技術堆疊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理念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03</a:t>
            </a:r>
          </a:p>
          <a:p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堆疊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邏輯 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04</a:t>
            </a:r>
          </a:p>
          <a:p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Next Focus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05</a:t>
            </a:r>
            <a:endParaRPr lang="zh-TW" altLang="en-US" sz="2000" dirty="0">
              <a:solidFill>
                <a:schemeClr val="accent5">
                  <a:lumMod val="6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24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專案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概述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531" name="Google Shape;531;p73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244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2400" dirty="0" smtClean="0"/>
              <a:t>產品名稱：</a:t>
            </a:r>
            <a:r>
              <a:rPr lang="en-US" altLang="zh-TW" sz="2400" dirty="0" smtClean="0"/>
              <a:t>	_</a:t>
            </a:r>
            <a:r>
              <a:rPr lang="en-US" altLang="zh-TW" sz="2400" dirty="0"/>
              <a:t>mar</a:t>
            </a:r>
            <a:endParaRPr lang="en-US" altLang="zh-TW" sz="2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/>
              <a:t>目標：</a:t>
            </a:r>
            <a:endParaRPr lang="en-US" altLang="zh-TW" sz="2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/>
              <a:t>解決常用網頁使用上標籤不易管理問題</a:t>
            </a:r>
            <a:endParaRPr lang="en-US" altLang="zh-TW" sz="2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532" name="Google Shape;532;p7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89" y="1115516"/>
            <a:ext cx="4094891" cy="304987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3"/>
          <p:cNvSpPr/>
          <p:nvPr/>
        </p:nvSpPr>
        <p:spPr>
          <a:xfrm>
            <a:off x="4927190" y="1115515"/>
            <a:ext cx="4094890" cy="3049879"/>
          </a:xfrm>
          <a:prstGeom prst="rect">
            <a:avLst/>
          </a:prstGeom>
          <a:solidFill>
            <a:schemeClr val="lt1">
              <a:alpha val="24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4" name="Google Shape;534;p73"/>
          <p:cNvCxnSpPr/>
          <p:nvPr/>
        </p:nvCxnSpPr>
        <p:spPr>
          <a:xfrm>
            <a:off x="814975" y="21680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矩形 1"/>
          <p:cNvSpPr/>
          <p:nvPr/>
        </p:nvSpPr>
        <p:spPr>
          <a:xfrm>
            <a:off x="3293119" y="2309682"/>
            <a:ext cx="304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+mn-ea"/>
                <a:ea typeface="+mn-ea"/>
              </a:rPr>
              <a:t>K</a:t>
            </a:r>
            <a:endParaRPr lang="zh-TW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83951E-6 L -0.10434 2.8395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 rot="5400000">
            <a:off x="1362439" y="3103647"/>
            <a:ext cx="94694" cy="4487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04546" y="3898094"/>
            <a:ext cx="4239124" cy="9632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60774" b="30260"/>
          <a:stretch/>
        </p:blipFill>
        <p:spPr>
          <a:xfrm>
            <a:off x="1027043" y="3958903"/>
            <a:ext cx="3744535" cy="70838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sp>
        <p:nvSpPr>
          <p:cNvPr id="35" name="矩形 34"/>
          <p:cNvSpPr/>
          <p:nvPr/>
        </p:nvSpPr>
        <p:spPr>
          <a:xfrm rot="5400000">
            <a:off x="2053938" y="3129135"/>
            <a:ext cx="94694" cy="4487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626884" y="3472490"/>
            <a:ext cx="94694" cy="4487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455805" y="3138347"/>
            <a:ext cx="436852" cy="430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263168" y="2358116"/>
            <a:ext cx="1985282" cy="16007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49628"/>
          <a:stretch/>
        </p:blipFill>
        <p:spPr>
          <a:xfrm>
            <a:off x="2351084" y="2460116"/>
            <a:ext cx="1845083" cy="153642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sp>
        <p:nvSpPr>
          <p:cNvPr id="8" name="矩形 7"/>
          <p:cNvSpPr/>
          <p:nvPr/>
        </p:nvSpPr>
        <p:spPr>
          <a:xfrm>
            <a:off x="755374" y="728870"/>
            <a:ext cx="1815548" cy="20474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1" name="Google Shape;551;p75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目標</a:t>
            </a:r>
            <a:r>
              <a:rPr lang="en-US" altLang="zh-TW" b="1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b="1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案例</a:t>
            </a:r>
            <a:endParaRPr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552" name="Google Shape;552;p75"/>
          <p:cNvCxnSpPr/>
          <p:nvPr/>
        </p:nvCxnSpPr>
        <p:spPr>
          <a:xfrm>
            <a:off x="4248450" y="225502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411" y="831956"/>
            <a:ext cx="1249827" cy="1844983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grpSp>
        <p:nvGrpSpPr>
          <p:cNvPr id="18" name="Google Shape;15103;p154"/>
          <p:cNvGrpSpPr/>
          <p:nvPr/>
        </p:nvGrpSpPr>
        <p:grpSpPr>
          <a:xfrm>
            <a:off x="6157073" y="2309258"/>
            <a:ext cx="1496834" cy="1739693"/>
            <a:chOff x="1799788" y="4142056"/>
            <a:chExt cx="297075" cy="345275"/>
          </a:xfrm>
          <a:solidFill>
            <a:schemeClr val="tx1">
              <a:lumMod val="75000"/>
            </a:schemeClr>
          </a:solidFill>
        </p:grpSpPr>
        <p:sp>
          <p:nvSpPr>
            <p:cNvPr id="19" name="Google Shape;15104;p154"/>
            <p:cNvSpPr/>
            <p:nvPr/>
          </p:nvSpPr>
          <p:spPr>
            <a:xfrm>
              <a:off x="1898538" y="4197206"/>
              <a:ext cx="10050" cy="18550"/>
            </a:xfrm>
            <a:custGeom>
              <a:avLst/>
              <a:gdLst/>
              <a:ahLst/>
              <a:cxnLst/>
              <a:rect l="l" t="t" r="r" b="b"/>
              <a:pathLst>
                <a:path w="402" h="742" extrusionOk="0">
                  <a:moveTo>
                    <a:pt x="217" y="1"/>
                  </a:moveTo>
                  <a:cubicBezTo>
                    <a:pt x="93" y="1"/>
                    <a:pt x="1" y="93"/>
                    <a:pt x="1" y="217"/>
                  </a:cubicBezTo>
                  <a:lnTo>
                    <a:pt x="1" y="526"/>
                  </a:lnTo>
                  <a:cubicBezTo>
                    <a:pt x="1" y="649"/>
                    <a:pt x="93" y="742"/>
                    <a:pt x="217" y="742"/>
                  </a:cubicBezTo>
                  <a:cubicBezTo>
                    <a:pt x="309" y="742"/>
                    <a:pt x="402" y="649"/>
                    <a:pt x="402" y="526"/>
                  </a:cubicBezTo>
                  <a:lnTo>
                    <a:pt x="402" y="217"/>
                  </a:lnTo>
                  <a:cubicBezTo>
                    <a:pt x="402" y="93"/>
                    <a:pt x="309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05;p154"/>
            <p:cNvSpPr/>
            <p:nvPr/>
          </p:nvSpPr>
          <p:spPr>
            <a:xfrm>
              <a:off x="1986488" y="4197981"/>
              <a:ext cx="10850" cy="17775"/>
            </a:xfrm>
            <a:custGeom>
              <a:avLst/>
              <a:gdLst/>
              <a:ahLst/>
              <a:cxnLst/>
              <a:rect l="l" t="t" r="r" b="b"/>
              <a:pathLst>
                <a:path w="434" h="711" extrusionOk="0">
                  <a:moveTo>
                    <a:pt x="217" y="1"/>
                  </a:moveTo>
                  <a:cubicBezTo>
                    <a:pt x="109" y="1"/>
                    <a:pt x="1" y="62"/>
                    <a:pt x="32" y="186"/>
                  </a:cubicBezTo>
                  <a:lnTo>
                    <a:pt x="32" y="495"/>
                  </a:lnTo>
                  <a:cubicBezTo>
                    <a:pt x="32" y="618"/>
                    <a:pt x="124" y="711"/>
                    <a:pt x="217" y="711"/>
                  </a:cubicBezTo>
                  <a:cubicBezTo>
                    <a:pt x="310" y="711"/>
                    <a:pt x="402" y="618"/>
                    <a:pt x="402" y="495"/>
                  </a:cubicBezTo>
                  <a:lnTo>
                    <a:pt x="402" y="186"/>
                  </a:lnTo>
                  <a:cubicBezTo>
                    <a:pt x="433" y="62"/>
                    <a:pt x="325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106;p154"/>
            <p:cNvSpPr/>
            <p:nvPr/>
          </p:nvSpPr>
          <p:spPr>
            <a:xfrm>
              <a:off x="1931713" y="4204731"/>
              <a:ext cx="33200" cy="14875"/>
            </a:xfrm>
            <a:custGeom>
              <a:avLst/>
              <a:gdLst/>
              <a:ahLst/>
              <a:cxnLst/>
              <a:rect l="l" t="t" r="r" b="b"/>
              <a:pathLst>
                <a:path w="1328" h="595" extrusionOk="0">
                  <a:moveTo>
                    <a:pt x="217" y="1"/>
                  </a:moveTo>
                  <a:cubicBezTo>
                    <a:pt x="163" y="1"/>
                    <a:pt x="109" y="24"/>
                    <a:pt x="62" y="70"/>
                  </a:cubicBezTo>
                  <a:cubicBezTo>
                    <a:pt x="1" y="132"/>
                    <a:pt x="1" y="255"/>
                    <a:pt x="62" y="348"/>
                  </a:cubicBezTo>
                  <a:cubicBezTo>
                    <a:pt x="217" y="502"/>
                    <a:pt x="433" y="595"/>
                    <a:pt x="649" y="595"/>
                  </a:cubicBezTo>
                  <a:cubicBezTo>
                    <a:pt x="896" y="595"/>
                    <a:pt x="1112" y="502"/>
                    <a:pt x="1235" y="348"/>
                  </a:cubicBezTo>
                  <a:cubicBezTo>
                    <a:pt x="1328" y="255"/>
                    <a:pt x="1328" y="132"/>
                    <a:pt x="1235" y="70"/>
                  </a:cubicBezTo>
                  <a:lnTo>
                    <a:pt x="1204" y="70"/>
                  </a:lnTo>
                  <a:cubicBezTo>
                    <a:pt x="1158" y="24"/>
                    <a:pt x="1104" y="1"/>
                    <a:pt x="1054" y="1"/>
                  </a:cubicBezTo>
                  <a:cubicBezTo>
                    <a:pt x="1004" y="1"/>
                    <a:pt x="957" y="24"/>
                    <a:pt x="927" y="70"/>
                  </a:cubicBezTo>
                  <a:cubicBezTo>
                    <a:pt x="849" y="163"/>
                    <a:pt x="741" y="209"/>
                    <a:pt x="637" y="209"/>
                  </a:cubicBezTo>
                  <a:cubicBezTo>
                    <a:pt x="533" y="209"/>
                    <a:pt x="433" y="163"/>
                    <a:pt x="371" y="70"/>
                  </a:cubicBezTo>
                  <a:cubicBezTo>
                    <a:pt x="325" y="24"/>
                    <a:pt x="271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07;p154"/>
            <p:cNvSpPr/>
            <p:nvPr/>
          </p:nvSpPr>
          <p:spPr>
            <a:xfrm>
              <a:off x="1931713" y="4160831"/>
              <a:ext cx="37075" cy="31775"/>
            </a:xfrm>
            <a:custGeom>
              <a:avLst/>
              <a:gdLst/>
              <a:ahLst/>
              <a:cxnLst/>
              <a:rect l="l" t="t" r="r" b="b"/>
              <a:pathLst>
                <a:path w="1483" h="1271" extrusionOk="0">
                  <a:moveTo>
                    <a:pt x="649" y="407"/>
                  </a:moveTo>
                  <a:cubicBezTo>
                    <a:pt x="907" y="407"/>
                    <a:pt x="630" y="745"/>
                    <a:pt x="482" y="745"/>
                  </a:cubicBezTo>
                  <a:cubicBezTo>
                    <a:pt x="436" y="745"/>
                    <a:pt x="402" y="712"/>
                    <a:pt x="402" y="623"/>
                  </a:cubicBezTo>
                  <a:cubicBezTo>
                    <a:pt x="402" y="499"/>
                    <a:pt x="495" y="407"/>
                    <a:pt x="649" y="407"/>
                  </a:cubicBezTo>
                  <a:close/>
                  <a:moveTo>
                    <a:pt x="632" y="1"/>
                  </a:moveTo>
                  <a:cubicBezTo>
                    <a:pt x="308" y="1"/>
                    <a:pt x="1" y="249"/>
                    <a:pt x="1" y="623"/>
                  </a:cubicBezTo>
                  <a:cubicBezTo>
                    <a:pt x="1" y="993"/>
                    <a:pt x="279" y="1271"/>
                    <a:pt x="649" y="1271"/>
                  </a:cubicBezTo>
                  <a:cubicBezTo>
                    <a:pt x="1204" y="1271"/>
                    <a:pt x="1482" y="592"/>
                    <a:pt x="1081" y="191"/>
                  </a:cubicBezTo>
                  <a:cubicBezTo>
                    <a:pt x="950" y="59"/>
                    <a:pt x="789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08;p154"/>
            <p:cNvSpPr/>
            <p:nvPr/>
          </p:nvSpPr>
          <p:spPr>
            <a:xfrm>
              <a:off x="1871013" y="4280956"/>
              <a:ext cx="48475" cy="23875"/>
            </a:xfrm>
            <a:custGeom>
              <a:avLst/>
              <a:gdLst/>
              <a:ahLst/>
              <a:cxnLst/>
              <a:rect l="l" t="t" r="r" b="b"/>
              <a:pathLst>
                <a:path w="1939" h="955" extrusionOk="0">
                  <a:moveTo>
                    <a:pt x="1650" y="0"/>
                  </a:moveTo>
                  <a:cubicBezTo>
                    <a:pt x="1624" y="0"/>
                    <a:pt x="1595" y="5"/>
                    <a:pt x="1565" y="15"/>
                  </a:cubicBezTo>
                  <a:lnTo>
                    <a:pt x="608" y="385"/>
                  </a:lnTo>
                  <a:lnTo>
                    <a:pt x="639" y="293"/>
                  </a:lnTo>
                  <a:cubicBezTo>
                    <a:pt x="700" y="169"/>
                    <a:pt x="639" y="77"/>
                    <a:pt x="546" y="15"/>
                  </a:cubicBezTo>
                  <a:cubicBezTo>
                    <a:pt x="517" y="8"/>
                    <a:pt x="490" y="4"/>
                    <a:pt x="464" y="4"/>
                  </a:cubicBezTo>
                  <a:cubicBezTo>
                    <a:pt x="381" y="4"/>
                    <a:pt x="316" y="44"/>
                    <a:pt x="268" y="138"/>
                  </a:cubicBezTo>
                  <a:cubicBezTo>
                    <a:pt x="268" y="138"/>
                    <a:pt x="52" y="663"/>
                    <a:pt x="52" y="694"/>
                  </a:cubicBezTo>
                  <a:cubicBezTo>
                    <a:pt x="0" y="824"/>
                    <a:pt x="102" y="955"/>
                    <a:pt x="228" y="955"/>
                  </a:cubicBezTo>
                  <a:cubicBezTo>
                    <a:pt x="252" y="955"/>
                    <a:pt x="275" y="950"/>
                    <a:pt x="299" y="941"/>
                  </a:cubicBezTo>
                  <a:lnTo>
                    <a:pt x="1719" y="385"/>
                  </a:lnTo>
                  <a:cubicBezTo>
                    <a:pt x="1939" y="303"/>
                    <a:pt x="1865" y="0"/>
                    <a:pt x="1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109;p154"/>
            <p:cNvSpPr/>
            <p:nvPr/>
          </p:nvSpPr>
          <p:spPr>
            <a:xfrm>
              <a:off x="1946563" y="4288131"/>
              <a:ext cx="75300" cy="10225"/>
            </a:xfrm>
            <a:custGeom>
              <a:avLst/>
              <a:gdLst/>
              <a:ahLst/>
              <a:cxnLst/>
              <a:rect l="l" t="t" r="r" b="b"/>
              <a:pathLst>
                <a:path w="3012" h="409" extrusionOk="0">
                  <a:moveTo>
                    <a:pt x="199" y="0"/>
                  </a:moveTo>
                  <a:cubicBezTo>
                    <a:pt x="1" y="0"/>
                    <a:pt x="7" y="408"/>
                    <a:pt x="218" y="408"/>
                  </a:cubicBezTo>
                  <a:cubicBezTo>
                    <a:pt x="225" y="408"/>
                    <a:pt x="233" y="408"/>
                    <a:pt x="240" y="407"/>
                  </a:cubicBezTo>
                  <a:lnTo>
                    <a:pt x="2802" y="407"/>
                  </a:lnTo>
                  <a:cubicBezTo>
                    <a:pt x="2808" y="408"/>
                    <a:pt x="2814" y="408"/>
                    <a:pt x="2821" y="408"/>
                  </a:cubicBezTo>
                  <a:cubicBezTo>
                    <a:pt x="3005" y="408"/>
                    <a:pt x="3011" y="0"/>
                    <a:pt x="2838" y="0"/>
                  </a:cubicBezTo>
                  <a:cubicBezTo>
                    <a:pt x="2826" y="0"/>
                    <a:pt x="2814" y="2"/>
                    <a:pt x="2802" y="6"/>
                  </a:cubicBezTo>
                  <a:lnTo>
                    <a:pt x="240" y="6"/>
                  </a:lnTo>
                  <a:cubicBezTo>
                    <a:pt x="225" y="2"/>
                    <a:pt x="212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110;p154"/>
            <p:cNvSpPr/>
            <p:nvPr/>
          </p:nvSpPr>
          <p:spPr>
            <a:xfrm>
              <a:off x="1870763" y="4329731"/>
              <a:ext cx="47100" cy="24425"/>
            </a:xfrm>
            <a:custGeom>
              <a:avLst/>
              <a:gdLst/>
              <a:ahLst/>
              <a:cxnLst/>
              <a:rect l="l" t="t" r="r" b="b"/>
              <a:pathLst>
                <a:path w="1884" h="977" extrusionOk="0">
                  <a:moveTo>
                    <a:pt x="1626" y="0"/>
                  </a:moveTo>
                  <a:cubicBezTo>
                    <a:pt x="1608" y="0"/>
                    <a:pt x="1591" y="3"/>
                    <a:pt x="1575" y="8"/>
                  </a:cubicBezTo>
                  <a:lnTo>
                    <a:pt x="587" y="409"/>
                  </a:lnTo>
                  <a:lnTo>
                    <a:pt x="649" y="286"/>
                  </a:lnTo>
                  <a:cubicBezTo>
                    <a:pt x="708" y="127"/>
                    <a:pt x="576" y="6"/>
                    <a:pt x="442" y="6"/>
                  </a:cubicBezTo>
                  <a:cubicBezTo>
                    <a:pt x="367" y="6"/>
                    <a:pt x="292" y="44"/>
                    <a:pt x="248" y="132"/>
                  </a:cubicBezTo>
                  <a:lnTo>
                    <a:pt x="32" y="687"/>
                  </a:lnTo>
                  <a:cubicBezTo>
                    <a:pt x="1" y="780"/>
                    <a:pt x="32" y="841"/>
                    <a:pt x="93" y="903"/>
                  </a:cubicBezTo>
                  <a:cubicBezTo>
                    <a:pt x="116" y="948"/>
                    <a:pt x="172" y="977"/>
                    <a:pt x="236" y="977"/>
                  </a:cubicBezTo>
                  <a:cubicBezTo>
                    <a:pt x="260" y="977"/>
                    <a:pt x="284" y="973"/>
                    <a:pt x="309" y="965"/>
                  </a:cubicBezTo>
                  <a:lnTo>
                    <a:pt x="1729" y="409"/>
                  </a:lnTo>
                  <a:cubicBezTo>
                    <a:pt x="1822" y="348"/>
                    <a:pt x="1883" y="255"/>
                    <a:pt x="1822" y="132"/>
                  </a:cubicBezTo>
                  <a:cubicBezTo>
                    <a:pt x="1796" y="55"/>
                    <a:pt x="1708" y="0"/>
                    <a:pt x="16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111;p154"/>
            <p:cNvSpPr/>
            <p:nvPr/>
          </p:nvSpPr>
          <p:spPr>
            <a:xfrm>
              <a:off x="1947138" y="4336856"/>
              <a:ext cx="74875" cy="10075"/>
            </a:xfrm>
            <a:custGeom>
              <a:avLst/>
              <a:gdLst/>
              <a:ahLst/>
              <a:cxnLst/>
              <a:rect l="l" t="t" r="r" b="b"/>
              <a:pathLst>
                <a:path w="2995" h="403" extrusionOk="0">
                  <a:moveTo>
                    <a:pt x="217" y="1"/>
                  </a:moveTo>
                  <a:cubicBezTo>
                    <a:pt x="94" y="1"/>
                    <a:pt x="1" y="93"/>
                    <a:pt x="1" y="217"/>
                  </a:cubicBezTo>
                  <a:cubicBezTo>
                    <a:pt x="1" y="309"/>
                    <a:pt x="94" y="402"/>
                    <a:pt x="217" y="402"/>
                  </a:cubicBezTo>
                  <a:lnTo>
                    <a:pt x="2779" y="402"/>
                  </a:lnTo>
                  <a:cubicBezTo>
                    <a:pt x="2902" y="402"/>
                    <a:pt x="2995" y="309"/>
                    <a:pt x="2995" y="217"/>
                  </a:cubicBezTo>
                  <a:cubicBezTo>
                    <a:pt x="2995" y="93"/>
                    <a:pt x="2902" y="1"/>
                    <a:pt x="27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112;p154"/>
            <p:cNvSpPr/>
            <p:nvPr/>
          </p:nvSpPr>
          <p:spPr>
            <a:xfrm>
              <a:off x="1870763" y="4378906"/>
              <a:ext cx="47100" cy="23875"/>
            </a:xfrm>
            <a:custGeom>
              <a:avLst/>
              <a:gdLst/>
              <a:ahLst/>
              <a:cxnLst/>
              <a:rect l="l" t="t" r="r" b="b"/>
              <a:pathLst>
                <a:path w="1884" h="955" extrusionOk="0">
                  <a:moveTo>
                    <a:pt x="440" y="1"/>
                  </a:moveTo>
                  <a:cubicBezTo>
                    <a:pt x="366" y="1"/>
                    <a:pt x="291" y="41"/>
                    <a:pt x="248" y="140"/>
                  </a:cubicBezTo>
                  <a:lnTo>
                    <a:pt x="32" y="695"/>
                  </a:lnTo>
                  <a:cubicBezTo>
                    <a:pt x="1" y="757"/>
                    <a:pt x="1" y="850"/>
                    <a:pt x="62" y="911"/>
                  </a:cubicBezTo>
                  <a:lnTo>
                    <a:pt x="93" y="911"/>
                  </a:lnTo>
                  <a:cubicBezTo>
                    <a:pt x="115" y="933"/>
                    <a:pt x="168" y="955"/>
                    <a:pt x="229" y="955"/>
                  </a:cubicBezTo>
                  <a:cubicBezTo>
                    <a:pt x="255" y="955"/>
                    <a:pt x="282" y="951"/>
                    <a:pt x="309" y="942"/>
                  </a:cubicBezTo>
                  <a:lnTo>
                    <a:pt x="1729" y="387"/>
                  </a:lnTo>
                  <a:cubicBezTo>
                    <a:pt x="1822" y="356"/>
                    <a:pt x="1883" y="232"/>
                    <a:pt x="1822" y="140"/>
                  </a:cubicBezTo>
                  <a:cubicBezTo>
                    <a:pt x="1798" y="45"/>
                    <a:pt x="1720" y="5"/>
                    <a:pt x="1644" y="5"/>
                  </a:cubicBezTo>
                  <a:cubicBezTo>
                    <a:pt x="1620" y="5"/>
                    <a:pt x="1596" y="9"/>
                    <a:pt x="1575" y="16"/>
                  </a:cubicBezTo>
                  <a:lnTo>
                    <a:pt x="587" y="417"/>
                  </a:lnTo>
                  <a:lnTo>
                    <a:pt x="649" y="294"/>
                  </a:lnTo>
                  <a:cubicBezTo>
                    <a:pt x="709" y="135"/>
                    <a:pt x="575" y="1"/>
                    <a:pt x="4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13;p154"/>
            <p:cNvSpPr/>
            <p:nvPr/>
          </p:nvSpPr>
          <p:spPr>
            <a:xfrm>
              <a:off x="1947138" y="4385481"/>
              <a:ext cx="74875" cy="10825"/>
            </a:xfrm>
            <a:custGeom>
              <a:avLst/>
              <a:gdLst/>
              <a:ahLst/>
              <a:cxnLst/>
              <a:rect l="l" t="t" r="r" b="b"/>
              <a:pathLst>
                <a:path w="2995" h="433" extrusionOk="0">
                  <a:moveTo>
                    <a:pt x="217" y="0"/>
                  </a:moveTo>
                  <a:cubicBezTo>
                    <a:pt x="94" y="0"/>
                    <a:pt x="1" y="93"/>
                    <a:pt x="1" y="216"/>
                  </a:cubicBezTo>
                  <a:cubicBezTo>
                    <a:pt x="1" y="340"/>
                    <a:pt x="94" y="432"/>
                    <a:pt x="217" y="432"/>
                  </a:cubicBezTo>
                  <a:lnTo>
                    <a:pt x="2779" y="432"/>
                  </a:lnTo>
                  <a:cubicBezTo>
                    <a:pt x="2902" y="432"/>
                    <a:pt x="2995" y="340"/>
                    <a:pt x="2995" y="216"/>
                  </a:cubicBezTo>
                  <a:cubicBezTo>
                    <a:pt x="2995" y="93"/>
                    <a:pt x="2902" y="0"/>
                    <a:pt x="2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14;p154"/>
            <p:cNvSpPr/>
            <p:nvPr/>
          </p:nvSpPr>
          <p:spPr>
            <a:xfrm>
              <a:off x="1799788" y="4142056"/>
              <a:ext cx="297075" cy="345275"/>
            </a:xfrm>
            <a:custGeom>
              <a:avLst/>
              <a:gdLst/>
              <a:ahLst/>
              <a:cxnLst/>
              <a:rect l="l" t="t" r="r" b="b"/>
              <a:pathLst>
                <a:path w="11883" h="13811" extrusionOk="0">
                  <a:moveTo>
                    <a:pt x="5910" y="394"/>
                  </a:moveTo>
                  <a:cubicBezTo>
                    <a:pt x="6327" y="394"/>
                    <a:pt x="6744" y="648"/>
                    <a:pt x="6852" y="1158"/>
                  </a:cubicBezTo>
                  <a:cubicBezTo>
                    <a:pt x="6883" y="1405"/>
                    <a:pt x="7099" y="1559"/>
                    <a:pt x="7346" y="1559"/>
                  </a:cubicBezTo>
                  <a:lnTo>
                    <a:pt x="8765" y="1559"/>
                  </a:lnTo>
                  <a:cubicBezTo>
                    <a:pt x="8919" y="1559"/>
                    <a:pt x="9074" y="1682"/>
                    <a:pt x="9074" y="1837"/>
                  </a:cubicBezTo>
                  <a:lnTo>
                    <a:pt x="9074" y="3534"/>
                  </a:lnTo>
                  <a:cubicBezTo>
                    <a:pt x="9043" y="3688"/>
                    <a:pt x="8919" y="3781"/>
                    <a:pt x="8765" y="3781"/>
                  </a:cubicBezTo>
                  <a:lnTo>
                    <a:pt x="3056" y="3781"/>
                  </a:lnTo>
                  <a:cubicBezTo>
                    <a:pt x="2901" y="3781"/>
                    <a:pt x="2778" y="3688"/>
                    <a:pt x="2778" y="3534"/>
                  </a:cubicBezTo>
                  <a:lnTo>
                    <a:pt x="2778" y="1837"/>
                  </a:lnTo>
                  <a:lnTo>
                    <a:pt x="2747" y="1837"/>
                  </a:lnTo>
                  <a:cubicBezTo>
                    <a:pt x="2747" y="1682"/>
                    <a:pt x="2871" y="1559"/>
                    <a:pt x="3056" y="1559"/>
                  </a:cubicBezTo>
                  <a:lnTo>
                    <a:pt x="4475" y="1559"/>
                  </a:lnTo>
                  <a:cubicBezTo>
                    <a:pt x="4722" y="1559"/>
                    <a:pt x="4907" y="1405"/>
                    <a:pt x="4969" y="1158"/>
                  </a:cubicBezTo>
                  <a:cubicBezTo>
                    <a:pt x="5077" y="648"/>
                    <a:pt x="5494" y="394"/>
                    <a:pt x="5910" y="394"/>
                  </a:cubicBezTo>
                  <a:close/>
                  <a:moveTo>
                    <a:pt x="5914" y="0"/>
                  </a:moveTo>
                  <a:cubicBezTo>
                    <a:pt x="5324" y="0"/>
                    <a:pt x="4738" y="355"/>
                    <a:pt x="4599" y="1065"/>
                  </a:cubicBezTo>
                  <a:cubicBezTo>
                    <a:pt x="4568" y="1127"/>
                    <a:pt x="4537" y="1158"/>
                    <a:pt x="4475" y="1158"/>
                  </a:cubicBezTo>
                  <a:lnTo>
                    <a:pt x="3056" y="1158"/>
                  </a:lnTo>
                  <a:cubicBezTo>
                    <a:pt x="2747" y="1158"/>
                    <a:pt x="2469" y="1343"/>
                    <a:pt x="2377" y="1651"/>
                  </a:cubicBezTo>
                  <a:lnTo>
                    <a:pt x="1605" y="1651"/>
                  </a:lnTo>
                  <a:cubicBezTo>
                    <a:pt x="710" y="1651"/>
                    <a:pt x="0" y="2361"/>
                    <a:pt x="0" y="3225"/>
                  </a:cubicBezTo>
                  <a:lnTo>
                    <a:pt x="0" y="12206"/>
                  </a:lnTo>
                  <a:cubicBezTo>
                    <a:pt x="0" y="13101"/>
                    <a:pt x="710" y="13811"/>
                    <a:pt x="1605" y="13811"/>
                  </a:cubicBezTo>
                  <a:lnTo>
                    <a:pt x="10247" y="13811"/>
                  </a:lnTo>
                  <a:cubicBezTo>
                    <a:pt x="11111" y="13811"/>
                    <a:pt x="11820" y="13101"/>
                    <a:pt x="11851" y="12237"/>
                  </a:cubicBezTo>
                  <a:lnTo>
                    <a:pt x="11851" y="5231"/>
                  </a:lnTo>
                  <a:cubicBezTo>
                    <a:pt x="11882" y="5108"/>
                    <a:pt x="11759" y="5046"/>
                    <a:pt x="11639" y="5046"/>
                  </a:cubicBezTo>
                  <a:cubicBezTo>
                    <a:pt x="11520" y="5046"/>
                    <a:pt x="11404" y="5108"/>
                    <a:pt x="11450" y="5231"/>
                  </a:cubicBezTo>
                  <a:lnTo>
                    <a:pt x="11450" y="12206"/>
                  </a:lnTo>
                  <a:cubicBezTo>
                    <a:pt x="11450" y="12885"/>
                    <a:pt x="10925" y="13410"/>
                    <a:pt x="10277" y="13410"/>
                  </a:cubicBezTo>
                  <a:lnTo>
                    <a:pt x="1605" y="13410"/>
                  </a:lnTo>
                  <a:cubicBezTo>
                    <a:pt x="926" y="13410"/>
                    <a:pt x="402" y="12854"/>
                    <a:pt x="402" y="12206"/>
                  </a:cubicBezTo>
                  <a:lnTo>
                    <a:pt x="402" y="3225"/>
                  </a:lnTo>
                  <a:cubicBezTo>
                    <a:pt x="402" y="2577"/>
                    <a:pt x="926" y="2053"/>
                    <a:pt x="1605" y="2053"/>
                  </a:cubicBezTo>
                  <a:lnTo>
                    <a:pt x="2377" y="2053"/>
                  </a:lnTo>
                  <a:lnTo>
                    <a:pt x="2377" y="2762"/>
                  </a:lnTo>
                  <a:lnTo>
                    <a:pt x="1605" y="2762"/>
                  </a:lnTo>
                  <a:cubicBezTo>
                    <a:pt x="1327" y="2762"/>
                    <a:pt x="1111" y="2978"/>
                    <a:pt x="1111" y="3225"/>
                  </a:cubicBezTo>
                  <a:lnTo>
                    <a:pt x="1111" y="9305"/>
                  </a:lnTo>
                  <a:cubicBezTo>
                    <a:pt x="1111" y="9398"/>
                    <a:pt x="1204" y="9490"/>
                    <a:pt x="1297" y="9490"/>
                  </a:cubicBezTo>
                  <a:cubicBezTo>
                    <a:pt x="1420" y="9490"/>
                    <a:pt x="1513" y="9398"/>
                    <a:pt x="1513" y="9305"/>
                  </a:cubicBezTo>
                  <a:lnTo>
                    <a:pt x="1513" y="3225"/>
                  </a:lnTo>
                  <a:cubicBezTo>
                    <a:pt x="1513" y="3194"/>
                    <a:pt x="1543" y="3164"/>
                    <a:pt x="1605" y="3164"/>
                  </a:cubicBezTo>
                  <a:lnTo>
                    <a:pt x="2377" y="3164"/>
                  </a:lnTo>
                  <a:lnTo>
                    <a:pt x="2377" y="3503"/>
                  </a:lnTo>
                  <a:cubicBezTo>
                    <a:pt x="2377" y="3873"/>
                    <a:pt x="2685" y="4213"/>
                    <a:pt x="3056" y="4213"/>
                  </a:cubicBezTo>
                  <a:lnTo>
                    <a:pt x="8796" y="4213"/>
                  </a:lnTo>
                  <a:cubicBezTo>
                    <a:pt x="9166" y="4182"/>
                    <a:pt x="9475" y="3873"/>
                    <a:pt x="9475" y="3503"/>
                  </a:cubicBezTo>
                  <a:lnTo>
                    <a:pt x="9475" y="3164"/>
                  </a:lnTo>
                  <a:lnTo>
                    <a:pt x="10247" y="3164"/>
                  </a:lnTo>
                  <a:cubicBezTo>
                    <a:pt x="10277" y="3164"/>
                    <a:pt x="10339" y="3194"/>
                    <a:pt x="10339" y="3225"/>
                  </a:cubicBezTo>
                  <a:lnTo>
                    <a:pt x="10339" y="11681"/>
                  </a:lnTo>
                  <a:cubicBezTo>
                    <a:pt x="10339" y="11712"/>
                    <a:pt x="10277" y="11743"/>
                    <a:pt x="10247" y="11743"/>
                  </a:cubicBezTo>
                  <a:lnTo>
                    <a:pt x="1605" y="11743"/>
                  </a:lnTo>
                  <a:cubicBezTo>
                    <a:pt x="1543" y="11743"/>
                    <a:pt x="1513" y="11712"/>
                    <a:pt x="1513" y="11681"/>
                  </a:cubicBezTo>
                  <a:lnTo>
                    <a:pt x="1513" y="10107"/>
                  </a:lnTo>
                  <a:cubicBezTo>
                    <a:pt x="1513" y="9984"/>
                    <a:pt x="1420" y="9891"/>
                    <a:pt x="1297" y="9891"/>
                  </a:cubicBezTo>
                  <a:cubicBezTo>
                    <a:pt x="1204" y="9891"/>
                    <a:pt x="1111" y="9984"/>
                    <a:pt x="1111" y="10107"/>
                  </a:cubicBezTo>
                  <a:lnTo>
                    <a:pt x="1111" y="11681"/>
                  </a:lnTo>
                  <a:cubicBezTo>
                    <a:pt x="1111" y="11928"/>
                    <a:pt x="1327" y="12144"/>
                    <a:pt x="1605" y="12144"/>
                  </a:cubicBezTo>
                  <a:lnTo>
                    <a:pt x="10247" y="12144"/>
                  </a:lnTo>
                  <a:cubicBezTo>
                    <a:pt x="10524" y="12144"/>
                    <a:pt x="10740" y="11928"/>
                    <a:pt x="10740" y="11681"/>
                  </a:cubicBezTo>
                  <a:lnTo>
                    <a:pt x="10740" y="3225"/>
                  </a:lnTo>
                  <a:cubicBezTo>
                    <a:pt x="10740" y="2978"/>
                    <a:pt x="10524" y="2762"/>
                    <a:pt x="10247" y="2762"/>
                  </a:cubicBezTo>
                  <a:lnTo>
                    <a:pt x="9475" y="2762"/>
                  </a:lnTo>
                  <a:lnTo>
                    <a:pt x="9475" y="2053"/>
                  </a:lnTo>
                  <a:lnTo>
                    <a:pt x="10247" y="2053"/>
                  </a:lnTo>
                  <a:cubicBezTo>
                    <a:pt x="10895" y="2053"/>
                    <a:pt x="11419" y="2577"/>
                    <a:pt x="11419" y="3225"/>
                  </a:cubicBezTo>
                  <a:lnTo>
                    <a:pt x="11419" y="4429"/>
                  </a:lnTo>
                  <a:cubicBezTo>
                    <a:pt x="11419" y="4552"/>
                    <a:pt x="11512" y="4645"/>
                    <a:pt x="11635" y="4645"/>
                  </a:cubicBezTo>
                  <a:cubicBezTo>
                    <a:pt x="11728" y="4645"/>
                    <a:pt x="11820" y="4552"/>
                    <a:pt x="11820" y="4429"/>
                  </a:cubicBezTo>
                  <a:lnTo>
                    <a:pt x="11820" y="3225"/>
                  </a:lnTo>
                  <a:cubicBezTo>
                    <a:pt x="11820" y="2361"/>
                    <a:pt x="11111" y="1651"/>
                    <a:pt x="10247" y="1651"/>
                  </a:cubicBezTo>
                  <a:lnTo>
                    <a:pt x="9444" y="1651"/>
                  </a:lnTo>
                  <a:cubicBezTo>
                    <a:pt x="9352" y="1343"/>
                    <a:pt x="9074" y="1158"/>
                    <a:pt x="8765" y="1158"/>
                  </a:cubicBezTo>
                  <a:lnTo>
                    <a:pt x="7346" y="1158"/>
                  </a:lnTo>
                  <a:cubicBezTo>
                    <a:pt x="7284" y="1158"/>
                    <a:pt x="7253" y="1127"/>
                    <a:pt x="7253" y="1065"/>
                  </a:cubicBezTo>
                  <a:cubicBezTo>
                    <a:pt x="7099" y="355"/>
                    <a:pt x="6505" y="0"/>
                    <a:pt x="59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4374;p152"/>
          <p:cNvSpPr/>
          <p:nvPr/>
        </p:nvSpPr>
        <p:spPr>
          <a:xfrm>
            <a:off x="1498525" y="3174952"/>
            <a:ext cx="378850" cy="361125"/>
          </a:xfrm>
          <a:custGeom>
            <a:avLst/>
            <a:gdLst/>
            <a:ahLst/>
            <a:cxnLst/>
            <a:rect l="l" t="t" r="r" b="b"/>
            <a:pathLst>
              <a:path w="15154" h="14445" extrusionOk="0">
                <a:moveTo>
                  <a:pt x="11666" y="1429"/>
                </a:moveTo>
                <a:cubicBezTo>
                  <a:pt x="12090" y="1429"/>
                  <a:pt x="12515" y="1591"/>
                  <a:pt x="12839" y="1915"/>
                </a:cubicBezTo>
                <a:cubicBezTo>
                  <a:pt x="13487" y="2563"/>
                  <a:pt x="13487" y="3643"/>
                  <a:pt x="12839" y="4291"/>
                </a:cubicBezTo>
                <a:lnTo>
                  <a:pt x="11111" y="5989"/>
                </a:lnTo>
                <a:cubicBezTo>
                  <a:pt x="10806" y="6315"/>
                  <a:pt x="10379" y="6473"/>
                  <a:pt x="9949" y="6473"/>
                </a:cubicBezTo>
                <a:cubicBezTo>
                  <a:pt x="9768" y="6473"/>
                  <a:pt x="9586" y="6445"/>
                  <a:pt x="9413" y="6390"/>
                </a:cubicBezTo>
                <a:lnTo>
                  <a:pt x="9629" y="6174"/>
                </a:lnTo>
                <a:cubicBezTo>
                  <a:pt x="10153" y="5650"/>
                  <a:pt x="9629" y="4905"/>
                  <a:pt x="9065" y="4905"/>
                </a:cubicBezTo>
                <a:cubicBezTo>
                  <a:pt x="8898" y="4905"/>
                  <a:pt x="8728" y="4970"/>
                  <a:pt x="8580" y="5125"/>
                </a:cubicBezTo>
                <a:lnTo>
                  <a:pt x="8364" y="5341"/>
                </a:lnTo>
                <a:cubicBezTo>
                  <a:pt x="8148" y="4724"/>
                  <a:pt x="8302" y="4075"/>
                  <a:pt x="8734" y="3643"/>
                </a:cubicBezTo>
                <a:lnTo>
                  <a:pt x="8765" y="3643"/>
                </a:lnTo>
                <a:lnTo>
                  <a:pt x="10493" y="1915"/>
                </a:lnTo>
                <a:cubicBezTo>
                  <a:pt x="10817" y="1591"/>
                  <a:pt x="11242" y="1429"/>
                  <a:pt x="11666" y="1429"/>
                </a:cubicBezTo>
                <a:close/>
                <a:moveTo>
                  <a:pt x="9076" y="5344"/>
                </a:moveTo>
                <a:cubicBezTo>
                  <a:pt x="9325" y="5344"/>
                  <a:pt x="9536" y="5657"/>
                  <a:pt x="9321" y="5896"/>
                </a:cubicBezTo>
                <a:lnTo>
                  <a:pt x="8888" y="6328"/>
                </a:lnTo>
                <a:lnTo>
                  <a:pt x="6234" y="8982"/>
                </a:lnTo>
                <a:cubicBezTo>
                  <a:pt x="6174" y="9043"/>
                  <a:pt x="6105" y="9068"/>
                  <a:pt x="6037" y="9068"/>
                </a:cubicBezTo>
                <a:cubicBezTo>
                  <a:pt x="5791" y="9068"/>
                  <a:pt x="5554" y="8737"/>
                  <a:pt x="5771" y="8520"/>
                </a:cubicBezTo>
                <a:lnTo>
                  <a:pt x="8858" y="5433"/>
                </a:lnTo>
                <a:cubicBezTo>
                  <a:pt x="8927" y="5371"/>
                  <a:pt x="9003" y="5344"/>
                  <a:pt x="9076" y="5344"/>
                </a:cubicBezTo>
                <a:close/>
                <a:moveTo>
                  <a:pt x="5174" y="6884"/>
                </a:moveTo>
                <a:cubicBezTo>
                  <a:pt x="5623" y="6884"/>
                  <a:pt x="6073" y="6995"/>
                  <a:pt x="6481" y="7223"/>
                </a:cubicBezTo>
                <a:lnTo>
                  <a:pt x="6018" y="7686"/>
                </a:lnTo>
                <a:cubicBezTo>
                  <a:pt x="5740" y="7558"/>
                  <a:pt x="5447" y="7496"/>
                  <a:pt x="5157" y="7496"/>
                </a:cubicBezTo>
                <a:cubicBezTo>
                  <a:pt x="4611" y="7496"/>
                  <a:pt x="4076" y="7715"/>
                  <a:pt x="3673" y="8118"/>
                </a:cubicBezTo>
                <a:lnTo>
                  <a:pt x="1945" y="9847"/>
                </a:lnTo>
                <a:cubicBezTo>
                  <a:pt x="540" y="11347"/>
                  <a:pt x="1891" y="13380"/>
                  <a:pt x="3488" y="13380"/>
                </a:cubicBezTo>
                <a:cubicBezTo>
                  <a:pt x="3961" y="13380"/>
                  <a:pt x="4456" y="13201"/>
                  <a:pt x="4907" y="12778"/>
                </a:cubicBezTo>
                <a:cubicBezTo>
                  <a:pt x="5049" y="12636"/>
                  <a:pt x="4919" y="12440"/>
                  <a:pt x="4767" y="12440"/>
                </a:cubicBezTo>
                <a:cubicBezTo>
                  <a:pt x="4721" y="12440"/>
                  <a:pt x="4673" y="12458"/>
                  <a:pt x="4630" y="12501"/>
                </a:cubicBezTo>
                <a:cubicBezTo>
                  <a:pt x="4306" y="12825"/>
                  <a:pt x="3873" y="12987"/>
                  <a:pt x="3441" y="12987"/>
                </a:cubicBezTo>
                <a:cubicBezTo>
                  <a:pt x="3009" y="12987"/>
                  <a:pt x="2577" y="12825"/>
                  <a:pt x="2253" y="12501"/>
                </a:cubicBezTo>
                <a:cubicBezTo>
                  <a:pt x="1605" y="11853"/>
                  <a:pt x="1605" y="10772"/>
                  <a:pt x="2253" y="10124"/>
                </a:cubicBezTo>
                <a:lnTo>
                  <a:pt x="3981" y="8427"/>
                </a:lnTo>
                <a:cubicBezTo>
                  <a:pt x="4284" y="8102"/>
                  <a:pt x="4708" y="7930"/>
                  <a:pt x="5137" y="7930"/>
                </a:cubicBezTo>
                <a:cubicBezTo>
                  <a:pt x="5320" y="7930"/>
                  <a:pt x="5503" y="7961"/>
                  <a:pt x="5679" y="8026"/>
                </a:cubicBezTo>
                <a:lnTo>
                  <a:pt x="5494" y="8242"/>
                </a:lnTo>
                <a:cubicBezTo>
                  <a:pt x="4970" y="8766"/>
                  <a:pt x="5475" y="9511"/>
                  <a:pt x="6046" y="9511"/>
                </a:cubicBezTo>
                <a:cubicBezTo>
                  <a:pt x="6214" y="9511"/>
                  <a:pt x="6388" y="9446"/>
                  <a:pt x="6543" y="9291"/>
                </a:cubicBezTo>
                <a:lnTo>
                  <a:pt x="6728" y="9075"/>
                </a:lnTo>
                <a:lnTo>
                  <a:pt x="6728" y="9075"/>
                </a:lnTo>
                <a:cubicBezTo>
                  <a:pt x="6944" y="9692"/>
                  <a:pt x="6790" y="10340"/>
                  <a:pt x="6327" y="10772"/>
                </a:cubicBezTo>
                <a:lnTo>
                  <a:pt x="5370" y="11760"/>
                </a:lnTo>
                <a:cubicBezTo>
                  <a:pt x="5201" y="11905"/>
                  <a:pt x="5354" y="12126"/>
                  <a:pt x="5517" y="12126"/>
                </a:cubicBezTo>
                <a:cubicBezTo>
                  <a:pt x="5562" y="12126"/>
                  <a:pt x="5608" y="12109"/>
                  <a:pt x="5648" y="12069"/>
                </a:cubicBezTo>
                <a:lnTo>
                  <a:pt x="6636" y="11081"/>
                </a:lnTo>
                <a:cubicBezTo>
                  <a:pt x="7253" y="10464"/>
                  <a:pt x="7407" y="9538"/>
                  <a:pt x="7068" y="8766"/>
                </a:cubicBezTo>
                <a:lnTo>
                  <a:pt x="7531" y="8304"/>
                </a:lnTo>
                <a:lnTo>
                  <a:pt x="7531" y="8304"/>
                </a:lnTo>
                <a:cubicBezTo>
                  <a:pt x="8117" y="9353"/>
                  <a:pt x="7932" y="10680"/>
                  <a:pt x="7068" y="11513"/>
                </a:cubicBezTo>
                <a:lnTo>
                  <a:pt x="5370" y="13211"/>
                </a:lnTo>
                <a:cubicBezTo>
                  <a:pt x="4830" y="13751"/>
                  <a:pt x="4136" y="14021"/>
                  <a:pt x="3441" y="14021"/>
                </a:cubicBezTo>
                <a:cubicBezTo>
                  <a:pt x="2747" y="14021"/>
                  <a:pt x="2053" y="13751"/>
                  <a:pt x="1513" y="13211"/>
                </a:cubicBezTo>
                <a:cubicBezTo>
                  <a:pt x="463" y="12161"/>
                  <a:pt x="463" y="10464"/>
                  <a:pt x="1513" y="9384"/>
                </a:cubicBezTo>
                <a:lnTo>
                  <a:pt x="3241" y="7686"/>
                </a:lnTo>
                <a:cubicBezTo>
                  <a:pt x="3769" y="7158"/>
                  <a:pt x="4469" y="6884"/>
                  <a:pt x="5174" y="6884"/>
                </a:cubicBezTo>
                <a:close/>
                <a:moveTo>
                  <a:pt x="12008" y="0"/>
                </a:moveTo>
                <a:cubicBezTo>
                  <a:pt x="11755" y="0"/>
                  <a:pt x="11706" y="404"/>
                  <a:pt x="11975" y="434"/>
                </a:cubicBezTo>
                <a:cubicBezTo>
                  <a:pt x="14228" y="711"/>
                  <a:pt x="15153" y="3427"/>
                  <a:pt x="13580" y="5032"/>
                </a:cubicBezTo>
                <a:lnTo>
                  <a:pt x="11851" y="6730"/>
                </a:lnTo>
                <a:cubicBezTo>
                  <a:pt x="11323" y="7257"/>
                  <a:pt x="10634" y="7532"/>
                  <a:pt x="9931" y="7532"/>
                </a:cubicBezTo>
                <a:cubicBezTo>
                  <a:pt x="9484" y="7532"/>
                  <a:pt x="9031" y="7421"/>
                  <a:pt x="8611" y="7192"/>
                </a:cubicBezTo>
                <a:lnTo>
                  <a:pt x="9074" y="6730"/>
                </a:lnTo>
                <a:cubicBezTo>
                  <a:pt x="9351" y="6853"/>
                  <a:pt x="9629" y="6915"/>
                  <a:pt x="9938" y="6915"/>
                </a:cubicBezTo>
                <a:cubicBezTo>
                  <a:pt x="10493" y="6915"/>
                  <a:pt x="11018" y="6699"/>
                  <a:pt x="11419" y="6297"/>
                </a:cubicBezTo>
                <a:lnTo>
                  <a:pt x="13147" y="4600"/>
                </a:lnTo>
                <a:cubicBezTo>
                  <a:pt x="14553" y="3076"/>
                  <a:pt x="13201" y="1037"/>
                  <a:pt x="11602" y="1037"/>
                </a:cubicBezTo>
                <a:cubicBezTo>
                  <a:pt x="11130" y="1037"/>
                  <a:pt x="10635" y="1215"/>
                  <a:pt x="10185" y="1637"/>
                </a:cubicBezTo>
                <a:lnTo>
                  <a:pt x="8456" y="3366"/>
                </a:lnTo>
                <a:cubicBezTo>
                  <a:pt x="7839" y="3952"/>
                  <a:pt x="7685" y="4847"/>
                  <a:pt x="7994" y="5649"/>
                </a:cubicBezTo>
                <a:lnTo>
                  <a:pt x="8024" y="5680"/>
                </a:lnTo>
                <a:lnTo>
                  <a:pt x="7561" y="6143"/>
                </a:lnTo>
                <a:cubicBezTo>
                  <a:pt x="6975" y="5094"/>
                  <a:pt x="7160" y="3767"/>
                  <a:pt x="8024" y="2934"/>
                </a:cubicBezTo>
                <a:lnTo>
                  <a:pt x="9753" y="1205"/>
                </a:lnTo>
                <a:cubicBezTo>
                  <a:pt x="10061" y="897"/>
                  <a:pt x="10432" y="650"/>
                  <a:pt x="10864" y="526"/>
                </a:cubicBezTo>
                <a:cubicBezTo>
                  <a:pt x="11092" y="441"/>
                  <a:pt x="11004" y="118"/>
                  <a:pt x="10794" y="118"/>
                </a:cubicBezTo>
                <a:cubicBezTo>
                  <a:pt x="10777" y="118"/>
                  <a:pt x="10759" y="120"/>
                  <a:pt x="10740" y="125"/>
                </a:cubicBezTo>
                <a:cubicBezTo>
                  <a:pt x="10246" y="249"/>
                  <a:pt x="9814" y="526"/>
                  <a:pt x="9444" y="897"/>
                </a:cubicBezTo>
                <a:lnTo>
                  <a:pt x="7716" y="2594"/>
                </a:lnTo>
                <a:cubicBezTo>
                  <a:pt x="6697" y="3613"/>
                  <a:pt x="6512" y="5217"/>
                  <a:pt x="7253" y="6452"/>
                </a:cubicBezTo>
                <a:lnTo>
                  <a:pt x="6790" y="6915"/>
                </a:lnTo>
                <a:cubicBezTo>
                  <a:pt x="6286" y="6612"/>
                  <a:pt x="5720" y="6464"/>
                  <a:pt x="5158" y="6464"/>
                </a:cubicBezTo>
                <a:cubicBezTo>
                  <a:pt x="4343" y="6464"/>
                  <a:pt x="3535" y="6775"/>
                  <a:pt x="2932" y="7378"/>
                </a:cubicBezTo>
                <a:lnTo>
                  <a:pt x="1235" y="9106"/>
                </a:lnTo>
                <a:cubicBezTo>
                  <a:pt x="0" y="10310"/>
                  <a:pt x="0" y="12316"/>
                  <a:pt x="1235" y="13519"/>
                </a:cubicBezTo>
                <a:cubicBezTo>
                  <a:pt x="1837" y="14136"/>
                  <a:pt x="2639" y="14445"/>
                  <a:pt x="3441" y="14445"/>
                </a:cubicBezTo>
                <a:cubicBezTo>
                  <a:pt x="4244" y="14445"/>
                  <a:pt x="5046" y="14136"/>
                  <a:pt x="5648" y="13519"/>
                </a:cubicBezTo>
                <a:lnTo>
                  <a:pt x="7407" y="11791"/>
                </a:lnTo>
                <a:cubicBezTo>
                  <a:pt x="8395" y="10772"/>
                  <a:pt x="8611" y="9198"/>
                  <a:pt x="7870" y="7964"/>
                </a:cubicBezTo>
                <a:lnTo>
                  <a:pt x="8333" y="7501"/>
                </a:lnTo>
                <a:cubicBezTo>
                  <a:pt x="8837" y="7804"/>
                  <a:pt x="9403" y="7952"/>
                  <a:pt x="9965" y="7952"/>
                </a:cubicBezTo>
                <a:cubicBezTo>
                  <a:pt x="10780" y="7952"/>
                  <a:pt x="11588" y="7641"/>
                  <a:pt x="12191" y="7038"/>
                </a:cubicBezTo>
                <a:lnTo>
                  <a:pt x="13919" y="5310"/>
                </a:lnTo>
                <a:cubicBezTo>
                  <a:pt x="15123" y="4106"/>
                  <a:pt x="15123" y="2100"/>
                  <a:pt x="13919" y="897"/>
                </a:cubicBezTo>
                <a:lnTo>
                  <a:pt x="13857" y="897"/>
                </a:lnTo>
                <a:cubicBezTo>
                  <a:pt x="13363" y="403"/>
                  <a:pt x="12746" y="94"/>
                  <a:pt x="12036" y="2"/>
                </a:cubicBezTo>
                <a:cubicBezTo>
                  <a:pt x="12027" y="1"/>
                  <a:pt x="12018" y="0"/>
                  <a:pt x="12008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矩形 32"/>
          <p:cNvSpPr/>
          <p:nvPr/>
        </p:nvSpPr>
        <p:spPr>
          <a:xfrm>
            <a:off x="1593257" y="2722911"/>
            <a:ext cx="94694" cy="4487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4248451" y="2856660"/>
            <a:ext cx="1683050" cy="759747"/>
            <a:chOff x="4248451" y="2856660"/>
            <a:chExt cx="1683050" cy="75974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36" name="Google Shape;2209;p138"/>
            <p:cNvGrpSpPr/>
            <p:nvPr/>
          </p:nvGrpSpPr>
          <p:grpSpPr>
            <a:xfrm>
              <a:off x="5037649" y="2856660"/>
              <a:ext cx="893852" cy="759747"/>
              <a:chOff x="4660325" y="1866850"/>
              <a:chExt cx="68350" cy="58100"/>
            </a:xfrm>
            <a:solidFill>
              <a:schemeClr val="accent6"/>
            </a:solidFill>
          </p:grpSpPr>
          <p:sp>
            <p:nvSpPr>
              <p:cNvPr id="37" name="Google Shape;2210;p138"/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grp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211;p138"/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grp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4248451" y="3124866"/>
              <a:ext cx="1507794" cy="1988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Google Shape;10689;p144"/>
          <p:cNvGrpSpPr/>
          <p:nvPr/>
        </p:nvGrpSpPr>
        <p:grpSpPr>
          <a:xfrm>
            <a:off x="536717" y="3003919"/>
            <a:ext cx="702645" cy="700163"/>
            <a:chOff x="6203579" y="3348981"/>
            <a:chExt cx="351615" cy="350373"/>
          </a:xfrm>
          <a:solidFill>
            <a:srgbClr val="FF0000"/>
          </a:solidFill>
        </p:grpSpPr>
        <p:sp>
          <p:nvSpPr>
            <p:cNvPr id="39" name="Google Shape;10690;p144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91;p144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692;p144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93;p144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94;p144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6"/>
          <p:cNvSpPr txBox="1">
            <a:spLocks noGrp="1"/>
          </p:cNvSpPr>
          <p:nvPr>
            <p:ph type="body" idx="1"/>
          </p:nvPr>
        </p:nvSpPr>
        <p:spPr>
          <a:xfrm>
            <a:off x="713225" y="2347841"/>
            <a:ext cx="4109100" cy="2567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zh-TW" altLang="en-US" dirty="0" smtClean="0"/>
              <a:t>打造</a:t>
            </a:r>
            <a:r>
              <a:rPr lang="zh-TW" altLang="en-US" dirty="0"/>
              <a:t>一個</a:t>
            </a:r>
            <a:r>
              <a:rPr lang="zh-TW" altLang="en-US" u="sng" dirty="0">
                <a:solidFill>
                  <a:srgbClr val="FFFF00"/>
                </a:solidFill>
              </a:rPr>
              <a:t>簡潔而直覺</a:t>
            </a:r>
            <a:r>
              <a:rPr lang="zh-TW" altLang="en-US" dirty="0"/>
              <a:t>的網頁書籤管理系統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marL="0" lvl="0" indent="0">
              <a:lnSpc>
                <a:spcPct val="120000"/>
              </a:lnSpc>
              <a:buNone/>
            </a:pPr>
            <a:r>
              <a:rPr lang="zh-TW" altLang="en-US" dirty="0" smtClean="0"/>
              <a:t>以</a:t>
            </a:r>
            <a:r>
              <a:rPr lang="zh-TW" altLang="en-US" u="sng" dirty="0">
                <a:solidFill>
                  <a:srgbClr val="FFFF00"/>
                </a:solidFill>
              </a:rPr>
              <a:t>中文</a:t>
            </a:r>
            <a:r>
              <a:rPr lang="zh-TW" altLang="en-US" dirty="0"/>
              <a:t>為主要導向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lvl="0" indent="0">
              <a:lnSpc>
                <a:spcPct val="120000"/>
              </a:lnSpc>
              <a:buNone/>
            </a:pPr>
            <a:r>
              <a:rPr lang="zh-TW" altLang="en-US" dirty="0" smtClean="0"/>
              <a:t>透過</a:t>
            </a:r>
            <a:r>
              <a:rPr lang="zh-TW" altLang="en-US" dirty="0"/>
              <a:t>簡單的使用者介面和直覺化的操作方式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marL="0" lvl="0" indent="0">
              <a:lnSpc>
                <a:spcPct val="120000"/>
              </a:lnSpc>
              <a:buNone/>
            </a:pPr>
            <a:r>
              <a:rPr lang="zh-TW" altLang="en-US" dirty="0" smtClean="0"/>
              <a:t>致力</a:t>
            </a:r>
            <a:r>
              <a:rPr lang="zh-TW" altLang="en-US" dirty="0"/>
              <a:t>於讓每位使用者都能</a:t>
            </a:r>
            <a:r>
              <a:rPr lang="zh-TW" altLang="en-US" u="sng" dirty="0">
                <a:solidFill>
                  <a:srgbClr val="FFFF00"/>
                </a:solidFill>
              </a:rPr>
              <a:t>輕鬆、快速地</a:t>
            </a:r>
            <a:r>
              <a:rPr lang="zh-TW" altLang="en-US" dirty="0"/>
              <a:t>管理他們的網頁書籤</a:t>
            </a:r>
            <a:r>
              <a:rPr lang="zh-TW" altLang="en-US" dirty="0" smtClean="0"/>
              <a:t>，不再</a:t>
            </a:r>
            <a:r>
              <a:rPr lang="zh-TW" altLang="en-US" dirty="0"/>
              <a:t>被複雜的操作所困擾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lvl="0" indent="0">
              <a:lnSpc>
                <a:spcPct val="120000"/>
              </a:lnSpc>
              <a:buNone/>
            </a:pPr>
            <a:r>
              <a:rPr lang="zh-TW" altLang="en-US" dirty="0" smtClean="0"/>
              <a:t>無論</a:t>
            </a:r>
            <a:r>
              <a:rPr lang="zh-TW" altLang="en-US" dirty="0"/>
              <a:t>是新增、整理還是尋找書籤，我們追求的是讓這一切變得簡單明瞭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marL="0" lvl="0" indent="0">
              <a:lnSpc>
                <a:spcPct val="120000"/>
              </a:lnSpc>
              <a:buNone/>
            </a:pPr>
            <a:r>
              <a:rPr lang="zh-TW" altLang="en-US" dirty="0" smtClean="0"/>
              <a:t>不論</a:t>
            </a:r>
            <a:r>
              <a:rPr lang="zh-TW" altLang="en-US" u="sng" dirty="0" smtClean="0">
                <a:solidFill>
                  <a:srgbClr val="FFFF00"/>
                </a:solidFill>
              </a:rPr>
              <a:t>單純</a:t>
            </a:r>
            <a:r>
              <a:rPr lang="zh-TW" altLang="en-US" u="sng" dirty="0">
                <a:solidFill>
                  <a:srgbClr val="FFFF00"/>
                </a:solidFill>
              </a:rPr>
              <a:t>網頁使用者</a:t>
            </a:r>
            <a:r>
              <a:rPr lang="zh-TW" altLang="en-US" dirty="0"/>
              <a:t>或</a:t>
            </a:r>
            <a:r>
              <a:rPr lang="zh-TW" altLang="en-US" u="sng" dirty="0">
                <a:solidFill>
                  <a:srgbClr val="FFFF00"/>
                </a:solidFill>
              </a:rPr>
              <a:t>深度開發</a:t>
            </a:r>
            <a:r>
              <a:rPr lang="zh-TW" altLang="en-US" u="sng" dirty="0" smtClean="0">
                <a:solidFill>
                  <a:srgbClr val="FFFF00"/>
                </a:solidFill>
              </a:rPr>
              <a:t>者</a:t>
            </a:r>
            <a:r>
              <a:rPr lang="zh-TW" altLang="en-US" dirty="0"/>
              <a:t>，</a:t>
            </a:r>
            <a:r>
              <a:rPr lang="zh-TW" altLang="en-US" dirty="0" smtClean="0"/>
              <a:t>都</a:t>
            </a:r>
            <a:r>
              <a:rPr lang="zh-TW" altLang="en-US" dirty="0"/>
              <a:t>能在網路冒險中享受更愉悅的體驗。</a:t>
            </a:r>
            <a:endParaRPr dirty="0"/>
          </a:p>
        </p:txBody>
      </p:sp>
      <p:sp>
        <p:nvSpPr>
          <p:cNvPr id="558" name="Google Shape;558;p76"/>
          <p:cNvSpPr txBox="1">
            <a:spLocks noGrp="1"/>
          </p:cNvSpPr>
          <p:nvPr>
            <p:ph type="title"/>
          </p:nvPr>
        </p:nvSpPr>
        <p:spPr>
          <a:xfrm>
            <a:off x="713225" y="1521325"/>
            <a:ext cx="4109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專案目標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559" name="Google Shape;559;p76"/>
          <p:cNvCxnSpPr/>
          <p:nvPr/>
        </p:nvCxnSpPr>
        <p:spPr>
          <a:xfrm>
            <a:off x="851125" y="22608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群組 2"/>
          <p:cNvGrpSpPr/>
          <p:nvPr/>
        </p:nvGrpSpPr>
        <p:grpSpPr>
          <a:xfrm>
            <a:off x="5726982" y="1579235"/>
            <a:ext cx="2545689" cy="2521600"/>
            <a:chOff x="5726982" y="1579235"/>
            <a:chExt cx="2545689" cy="2521600"/>
          </a:xfrm>
        </p:grpSpPr>
        <p:sp>
          <p:nvSpPr>
            <p:cNvPr id="5" name="Google Shape;14065;p150"/>
            <p:cNvSpPr/>
            <p:nvPr/>
          </p:nvSpPr>
          <p:spPr>
            <a:xfrm>
              <a:off x="6169107" y="2574835"/>
              <a:ext cx="1661164" cy="518814"/>
            </a:xfrm>
            <a:custGeom>
              <a:avLst/>
              <a:gdLst/>
              <a:ahLst/>
              <a:cxnLst/>
              <a:rect l="l" t="t" r="r" b="b"/>
              <a:pathLst>
                <a:path w="110102" h="34387" extrusionOk="0">
                  <a:moveTo>
                    <a:pt x="17194" y="1"/>
                  </a:moveTo>
                  <a:cubicBezTo>
                    <a:pt x="7695" y="1"/>
                    <a:pt x="1" y="7695"/>
                    <a:pt x="1" y="17194"/>
                  </a:cubicBezTo>
                  <a:cubicBezTo>
                    <a:pt x="1" y="26693"/>
                    <a:pt x="7695" y="34387"/>
                    <a:pt x="17194" y="34387"/>
                  </a:cubicBezTo>
                  <a:lnTo>
                    <a:pt x="92908" y="34387"/>
                  </a:lnTo>
                  <a:cubicBezTo>
                    <a:pt x="102407" y="34387"/>
                    <a:pt x="110102" y="26693"/>
                    <a:pt x="110102" y="17194"/>
                  </a:cubicBezTo>
                  <a:cubicBezTo>
                    <a:pt x="110102" y="7695"/>
                    <a:pt x="102407" y="1"/>
                    <a:pt x="9290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066;p150"/>
            <p:cNvSpPr/>
            <p:nvPr/>
          </p:nvSpPr>
          <p:spPr>
            <a:xfrm>
              <a:off x="7283827" y="2474626"/>
              <a:ext cx="667049" cy="719236"/>
            </a:xfrm>
            <a:custGeom>
              <a:avLst/>
              <a:gdLst/>
              <a:ahLst/>
              <a:cxnLst/>
              <a:rect l="l" t="t" r="r" b="b"/>
              <a:pathLst>
                <a:path w="44212" h="47671" extrusionOk="0">
                  <a:moveTo>
                    <a:pt x="1" y="1"/>
                  </a:moveTo>
                  <a:lnTo>
                    <a:pt x="1" y="1379"/>
                  </a:lnTo>
                  <a:lnTo>
                    <a:pt x="20352" y="1379"/>
                  </a:lnTo>
                  <a:cubicBezTo>
                    <a:pt x="32758" y="1379"/>
                    <a:pt x="42833" y="11455"/>
                    <a:pt x="42833" y="23836"/>
                  </a:cubicBezTo>
                  <a:cubicBezTo>
                    <a:pt x="42833" y="36217"/>
                    <a:pt x="32758" y="46292"/>
                    <a:pt x="20352" y="46292"/>
                  </a:cubicBezTo>
                  <a:lnTo>
                    <a:pt x="1" y="46292"/>
                  </a:lnTo>
                  <a:lnTo>
                    <a:pt x="1" y="47670"/>
                  </a:lnTo>
                  <a:lnTo>
                    <a:pt x="20352" y="47670"/>
                  </a:lnTo>
                  <a:cubicBezTo>
                    <a:pt x="33510" y="47670"/>
                    <a:pt x="44212" y="36969"/>
                    <a:pt x="44212" y="23836"/>
                  </a:cubicBezTo>
                  <a:cubicBezTo>
                    <a:pt x="44212" y="10678"/>
                    <a:pt x="33510" y="1"/>
                    <a:pt x="2035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067;p150"/>
            <p:cNvSpPr/>
            <p:nvPr/>
          </p:nvSpPr>
          <p:spPr>
            <a:xfrm>
              <a:off x="6048862" y="2474626"/>
              <a:ext cx="666671" cy="719236"/>
            </a:xfrm>
            <a:custGeom>
              <a:avLst/>
              <a:gdLst/>
              <a:ahLst/>
              <a:cxnLst/>
              <a:rect l="l" t="t" r="r" b="b"/>
              <a:pathLst>
                <a:path w="44187" h="47671" extrusionOk="0">
                  <a:moveTo>
                    <a:pt x="23835" y="1"/>
                  </a:moveTo>
                  <a:cubicBezTo>
                    <a:pt x="10677" y="1"/>
                    <a:pt x="1" y="10678"/>
                    <a:pt x="1" y="23836"/>
                  </a:cubicBezTo>
                  <a:cubicBezTo>
                    <a:pt x="1" y="36969"/>
                    <a:pt x="10677" y="47670"/>
                    <a:pt x="23835" y="47670"/>
                  </a:cubicBezTo>
                  <a:lnTo>
                    <a:pt x="44186" y="47670"/>
                  </a:lnTo>
                  <a:lnTo>
                    <a:pt x="44186" y="46292"/>
                  </a:lnTo>
                  <a:lnTo>
                    <a:pt x="23835" y="46292"/>
                  </a:lnTo>
                  <a:cubicBezTo>
                    <a:pt x="11454" y="46292"/>
                    <a:pt x="1379" y="36217"/>
                    <a:pt x="1379" y="23836"/>
                  </a:cubicBezTo>
                  <a:cubicBezTo>
                    <a:pt x="1379" y="11455"/>
                    <a:pt x="11454" y="1379"/>
                    <a:pt x="23835" y="1379"/>
                  </a:cubicBezTo>
                  <a:lnTo>
                    <a:pt x="44186" y="1379"/>
                  </a:lnTo>
                  <a:lnTo>
                    <a:pt x="44186" y="1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068;p150"/>
            <p:cNvSpPr/>
            <p:nvPr/>
          </p:nvSpPr>
          <p:spPr>
            <a:xfrm>
              <a:off x="6648579" y="3519018"/>
              <a:ext cx="702202" cy="570247"/>
            </a:xfrm>
            <a:custGeom>
              <a:avLst/>
              <a:gdLst/>
              <a:ahLst/>
              <a:cxnLst/>
              <a:rect l="l" t="t" r="r" b="b"/>
              <a:pathLst>
                <a:path w="46542" h="37796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84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069;p150"/>
            <p:cNvSpPr/>
            <p:nvPr/>
          </p:nvSpPr>
          <p:spPr>
            <a:xfrm>
              <a:off x="7570076" y="3519018"/>
              <a:ext cx="702595" cy="570247"/>
            </a:xfrm>
            <a:custGeom>
              <a:avLst/>
              <a:gdLst/>
              <a:ahLst/>
              <a:cxnLst/>
              <a:rect l="l" t="t" r="r" b="b"/>
              <a:pathLst>
                <a:path w="46568" h="37796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67" y="34412"/>
                    <a:pt x="46567" y="30226"/>
                  </a:cubicBezTo>
                  <a:lnTo>
                    <a:pt x="46567" y="7569"/>
                  </a:lnTo>
                  <a:cubicBezTo>
                    <a:pt x="46567" y="3384"/>
                    <a:pt x="43184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0;p150"/>
            <p:cNvSpPr/>
            <p:nvPr/>
          </p:nvSpPr>
          <p:spPr>
            <a:xfrm>
              <a:off x="5727082" y="3519018"/>
              <a:ext cx="702202" cy="570247"/>
            </a:xfrm>
            <a:custGeom>
              <a:avLst/>
              <a:gdLst/>
              <a:ahLst/>
              <a:cxnLst/>
              <a:rect l="l" t="t" r="r" b="b"/>
              <a:pathLst>
                <a:path w="46542" h="37796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58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58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071;p150"/>
            <p:cNvSpPr/>
            <p:nvPr/>
          </p:nvSpPr>
          <p:spPr>
            <a:xfrm>
              <a:off x="6648579" y="1579235"/>
              <a:ext cx="702202" cy="570232"/>
            </a:xfrm>
            <a:custGeom>
              <a:avLst/>
              <a:gdLst/>
              <a:ahLst/>
              <a:cxnLst/>
              <a:rect l="l" t="t" r="r" b="b"/>
              <a:pathLst>
                <a:path w="46542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84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72;p150"/>
            <p:cNvSpPr/>
            <p:nvPr/>
          </p:nvSpPr>
          <p:spPr>
            <a:xfrm>
              <a:off x="7570076" y="1579235"/>
              <a:ext cx="702595" cy="570232"/>
            </a:xfrm>
            <a:custGeom>
              <a:avLst/>
              <a:gdLst/>
              <a:ahLst/>
              <a:cxnLst/>
              <a:rect l="l" t="t" r="r" b="b"/>
              <a:pathLst>
                <a:path w="46568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67" y="34412"/>
                    <a:pt x="46567" y="30226"/>
                  </a:cubicBezTo>
                  <a:lnTo>
                    <a:pt x="46567" y="7569"/>
                  </a:lnTo>
                  <a:cubicBezTo>
                    <a:pt x="46567" y="3384"/>
                    <a:pt x="43184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073;p150"/>
            <p:cNvSpPr/>
            <p:nvPr/>
          </p:nvSpPr>
          <p:spPr>
            <a:xfrm>
              <a:off x="5727082" y="1579235"/>
              <a:ext cx="702202" cy="570232"/>
            </a:xfrm>
            <a:custGeom>
              <a:avLst/>
              <a:gdLst/>
              <a:ahLst/>
              <a:cxnLst/>
              <a:rect l="l" t="t" r="r" b="b"/>
              <a:pathLst>
                <a:path w="46542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58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58" y="0"/>
                    <a:pt x="3899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074;p150"/>
            <p:cNvSpPr/>
            <p:nvPr/>
          </p:nvSpPr>
          <p:spPr>
            <a:xfrm>
              <a:off x="5854886" y="1862451"/>
              <a:ext cx="439408" cy="3787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26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26" y="251"/>
                  </a:cubicBezTo>
                  <a:lnTo>
                    <a:pt x="29023" y="251"/>
                  </a:lnTo>
                  <a:cubicBezTo>
                    <a:pt x="29073" y="251"/>
                    <a:pt x="29123" y="176"/>
                    <a:pt x="29123" y="126"/>
                  </a:cubicBezTo>
                  <a:cubicBezTo>
                    <a:pt x="29123" y="50"/>
                    <a:pt x="29073" y="0"/>
                    <a:pt x="290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075;p150"/>
            <p:cNvSpPr/>
            <p:nvPr/>
          </p:nvSpPr>
          <p:spPr>
            <a:xfrm>
              <a:off x="6777892" y="1862451"/>
              <a:ext cx="439408" cy="3787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01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4" y="251"/>
                    <a:pt x="29124" y="176"/>
                    <a:pt x="29124" y="126"/>
                  </a:cubicBezTo>
                  <a:cubicBezTo>
                    <a:pt x="29124" y="50"/>
                    <a:pt x="29074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76;p150"/>
            <p:cNvSpPr/>
            <p:nvPr/>
          </p:nvSpPr>
          <p:spPr>
            <a:xfrm>
              <a:off x="7703930" y="1862451"/>
              <a:ext cx="439408" cy="3787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01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3" y="251"/>
                    <a:pt x="29124" y="176"/>
                    <a:pt x="29124" y="126"/>
                  </a:cubicBezTo>
                  <a:cubicBezTo>
                    <a:pt x="29124" y="50"/>
                    <a:pt x="29073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077;p150"/>
            <p:cNvSpPr/>
            <p:nvPr/>
          </p:nvSpPr>
          <p:spPr>
            <a:xfrm>
              <a:off x="7703930" y="3802234"/>
              <a:ext cx="439408" cy="3802"/>
            </a:xfrm>
            <a:custGeom>
              <a:avLst/>
              <a:gdLst/>
              <a:ahLst/>
              <a:cxnLst/>
              <a:rect l="l" t="t" r="r" b="b"/>
              <a:pathLst>
                <a:path w="29124" h="252" extrusionOk="0">
                  <a:moveTo>
                    <a:pt x="101" y="0"/>
                  </a:moveTo>
                  <a:cubicBezTo>
                    <a:pt x="51" y="0"/>
                    <a:pt x="1" y="51"/>
                    <a:pt x="1" y="126"/>
                  </a:cubicBezTo>
                  <a:cubicBezTo>
                    <a:pt x="1" y="201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3" y="251"/>
                    <a:pt x="29124" y="201"/>
                    <a:pt x="29124" y="126"/>
                  </a:cubicBezTo>
                  <a:cubicBezTo>
                    <a:pt x="29124" y="51"/>
                    <a:pt x="29073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078;p150"/>
            <p:cNvSpPr/>
            <p:nvPr/>
          </p:nvSpPr>
          <p:spPr>
            <a:xfrm>
              <a:off x="6777892" y="3802234"/>
              <a:ext cx="439408" cy="3802"/>
            </a:xfrm>
            <a:custGeom>
              <a:avLst/>
              <a:gdLst/>
              <a:ahLst/>
              <a:cxnLst/>
              <a:rect l="l" t="t" r="r" b="b"/>
              <a:pathLst>
                <a:path w="29124" h="252" extrusionOk="0">
                  <a:moveTo>
                    <a:pt x="101" y="0"/>
                  </a:moveTo>
                  <a:cubicBezTo>
                    <a:pt x="51" y="0"/>
                    <a:pt x="1" y="51"/>
                    <a:pt x="1" y="126"/>
                  </a:cubicBezTo>
                  <a:cubicBezTo>
                    <a:pt x="1" y="201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4" y="251"/>
                    <a:pt x="29124" y="201"/>
                    <a:pt x="29124" y="126"/>
                  </a:cubicBezTo>
                  <a:cubicBezTo>
                    <a:pt x="29124" y="51"/>
                    <a:pt x="29074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079;p150"/>
            <p:cNvSpPr/>
            <p:nvPr/>
          </p:nvSpPr>
          <p:spPr>
            <a:xfrm>
              <a:off x="5856017" y="3802234"/>
              <a:ext cx="439408" cy="3802"/>
            </a:xfrm>
            <a:custGeom>
              <a:avLst/>
              <a:gdLst/>
              <a:ahLst/>
              <a:cxnLst/>
              <a:rect l="l" t="t" r="r" b="b"/>
              <a:pathLst>
                <a:path w="29124" h="252" extrusionOk="0">
                  <a:moveTo>
                    <a:pt x="126" y="0"/>
                  </a:moveTo>
                  <a:cubicBezTo>
                    <a:pt x="51" y="0"/>
                    <a:pt x="1" y="51"/>
                    <a:pt x="1" y="126"/>
                  </a:cubicBezTo>
                  <a:cubicBezTo>
                    <a:pt x="1" y="201"/>
                    <a:pt x="51" y="251"/>
                    <a:pt x="126" y="251"/>
                  </a:cubicBezTo>
                  <a:lnTo>
                    <a:pt x="29023" y="251"/>
                  </a:lnTo>
                  <a:cubicBezTo>
                    <a:pt x="29074" y="251"/>
                    <a:pt x="29124" y="201"/>
                    <a:pt x="29124" y="126"/>
                  </a:cubicBezTo>
                  <a:cubicBezTo>
                    <a:pt x="29124" y="51"/>
                    <a:pt x="29074" y="0"/>
                    <a:pt x="290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80;p150"/>
            <p:cNvSpPr txBox="1">
              <a:spLocks/>
            </p:cNvSpPr>
            <p:nvPr/>
          </p:nvSpPr>
          <p:spPr>
            <a:xfrm>
              <a:off x="6304895" y="2701935"/>
              <a:ext cx="13854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700"/>
                <a:buFont typeface="Julius Sans One"/>
                <a:buNone/>
                <a:defRPr sz="27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TC" panose="020B0200000000000000" pitchFamily="34" charset="-120"/>
                  <a:ea typeface="Noto Sans TC" panose="020B0200000000000000" pitchFamily="34" charset="-120"/>
                  <a:cs typeface="Arial"/>
                  <a:sym typeface="Arial"/>
                </a:rPr>
                <a:t>K mar</a:t>
              </a:r>
              <a:endPara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anose="020B0200000000000000" pitchFamily="34" charset="-120"/>
                <a:ea typeface="Noto Sans TC" panose="020B0200000000000000" pitchFamily="34" charset="-120"/>
                <a:cs typeface="Arial"/>
                <a:sym typeface="Arial"/>
              </a:endParaRPr>
            </a:p>
          </p:txBody>
        </p:sp>
        <p:grpSp>
          <p:nvGrpSpPr>
            <p:cNvPr id="21" name="Google Shape;14081;p150"/>
            <p:cNvGrpSpPr/>
            <p:nvPr/>
          </p:nvGrpSpPr>
          <p:grpSpPr>
            <a:xfrm>
              <a:off x="5982297" y="1638535"/>
              <a:ext cx="191752" cy="191752"/>
              <a:chOff x="2676100" y="832575"/>
              <a:chExt cx="483125" cy="483125"/>
            </a:xfrm>
          </p:grpSpPr>
          <p:sp>
            <p:nvSpPr>
              <p:cNvPr id="22" name="Google Shape;14082;p150"/>
              <p:cNvSpPr/>
              <p:nvPr/>
            </p:nvSpPr>
            <p:spPr>
              <a:xfrm>
                <a:off x="2676100" y="832575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10351" y="1132"/>
                    </a:moveTo>
                    <a:lnTo>
                      <a:pt x="10562" y="2008"/>
                    </a:lnTo>
                    <a:cubicBezTo>
                      <a:pt x="10614" y="2226"/>
                      <a:pt x="10789" y="2392"/>
                      <a:pt x="11009" y="2434"/>
                    </a:cubicBezTo>
                    <a:cubicBezTo>
                      <a:pt x="12021" y="2618"/>
                      <a:pt x="12981" y="3014"/>
                      <a:pt x="13826" y="3596"/>
                    </a:cubicBezTo>
                    <a:cubicBezTo>
                      <a:pt x="13922" y="3663"/>
                      <a:pt x="14033" y="3696"/>
                      <a:pt x="14146" y="3696"/>
                    </a:cubicBezTo>
                    <a:cubicBezTo>
                      <a:pt x="14247" y="3696"/>
                      <a:pt x="14349" y="3669"/>
                      <a:pt x="14439" y="3614"/>
                    </a:cubicBezTo>
                    <a:lnTo>
                      <a:pt x="15179" y="3171"/>
                    </a:lnTo>
                    <a:lnTo>
                      <a:pt x="16154" y="4146"/>
                    </a:lnTo>
                    <a:lnTo>
                      <a:pt x="15711" y="4889"/>
                    </a:lnTo>
                    <a:cubicBezTo>
                      <a:pt x="15596" y="5079"/>
                      <a:pt x="15602" y="5317"/>
                      <a:pt x="15729" y="5499"/>
                    </a:cubicBezTo>
                    <a:cubicBezTo>
                      <a:pt x="16311" y="6344"/>
                      <a:pt x="16707" y="7304"/>
                      <a:pt x="16891" y="8316"/>
                    </a:cubicBezTo>
                    <a:cubicBezTo>
                      <a:pt x="16933" y="8536"/>
                      <a:pt x="17100" y="8711"/>
                      <a:pt x="17317" y="8763"/>
                    </a:cubicBezTo>
                    <a:lnTo>
                      <a:pt x="18193" y="8974"/>
                    </a:lnTo>
                    <a:lnTo>
                      <a:pt x="18193" y="10351"/>
                    </a:lnTo>
                    <a:lnTo>
                      <a:pt x="17317" y="10562"/>
                    </a:lnTo>
                    <a:cubicBezTo>
                      <a:pt x="17100" y="10614"/>
                      <a:pt x="16933" y="10789"/>
                      <a:pt x="16894" y="11009"/>
                    </a:cubicBezTo>
                    <a:cubicBezTo>
                      <a:pt x="16710" y="12021"/>
                      <a:pt x="16311" y="12981"/>
                      <a:pt x="15729" y="13826"/>
                    </a:cubicBezTo>
                    <a:cubicBezTo>
                      <a:pt x="15605" y="14007"/>
                      <a:pt x="15596" y="14246"/>
                      <a:pt x="15711" y="14436"/>
                    </a:cubicBezTo>
                    <a:lnTo>
                      <a:pt x="16154" y="15179"/>
                    </a:lnTo>
                    <a:lnTo>
                      <a:pt x="15179" y="16154"/>
                    </a:lnTo>
                    <a:lnTo>
                      <a:pt x="14439" y="15710"/>
                    </a:lnTo>
                    <a:cubicBezTo>
                      <a:pt x="14349" y="15656"/>
                      <a:pt x="14247" y="15629"/>
                      <a:pt x="14146" y="15629"/>
                    </a:cubicBezTo>
                    <a:cubicBezTo>
                      <a:pt x="14033" y="15629"/>
                      <a:pt x="13922" y="15662"/>
                      <a:pt x="13826" y="15729"/>
                    </a:cubicBezTo>
                    <a:cubicBezTo>
                      <a:pt x="12981" y="16311"/>
                      <a:pt x="12021" y="16707"/>
                      <a:pt x="11009" y="16891"/>
                    </a:cubicBezTo>
                    <a:cubicBezTo>
                      <a:pt x="10789" y="16933"/>
                      <a:pt x="10614" y="17099"/>
                      <a:pt x="10562" y="17317"/>
                    </a:cubicBezTo>
                    <a:lnTo>
                      <a:pt x="10351" y="18192"/>
                    </a:lnTo>
                    <a:lnTo>
                      <a:pt x="8974" y="18192"/>
                    </a:lnTo>
                    <a:lnTo>
                      <a:pt x="8763" y="17317"/>
                    </a:lnTo>
                    <a:cubicBezTo>
                      <a:pt x="8712" y="17099"/>
                      <a:pt x="8536" y="16933"/>
                      <a:pt x="8316" y="16891"/>
                    </a:cubicBezTo>
                    <a:cubicBezTo>
                      <a:pt x="7304" y="16707"/>
                      <a:pt x="6344" y="16311"/>
                      <a:pt x="5499" y="15729"/>
                    </a:cubicBezTo>
                    <a:cubicBezTo>
                      <a:pt x="5404" y="15662"/>
                      <a:pt x="5293" y="15629"/>
                      <a:pt x="5181" y="15629"/>
                    </a:cubicBezTo>
                    <a:cubicBezTo>
                      <a:pt x="5081" y="15629"/>
                      <a:pt x="4979" y="15656"/>
                      <a:pt x="4889" y="15710"/>
                    </a:cubicBezTo>
                    <a:lnTo>
                      <a:pt x="4146" y="16154"/>
                    </a:lnTo>
                    <a:lnTo>
                      <a:pt x="3171" y="15179"/>
                    </a:lnTo>
                    <a:lnTo>
                      <a:pt x="3615" y="14436"/>
                    </a:lnTo>
                    <a:cubicBezTo>
                      <a:pt x="3729" y="14246"/>
                      <a:pt x="3723" y="14007"/>
                      <a:pt x="3597" y="13826"/>
                    </a:cubicBezTo>
                    <a:cubicBezTo>
                      <a:pt x="3014" y="12981"/>
                      <a:pt x="2618" y="12021"/>
                      <a:pt x="2434" y="11009"/>
                    </a:cubicBezTo>
                    <a:cubicBezTo>
                      <a:pt x="2392" y="10789"/>
                      <a:pt x="2226" y="10614"/>
                      <a:pt x="2011" y="10562"/>
                    </a:cubicBezTo>
                    <a:lnTo>
                      <a:pt x="1133" y="10351"/>
                    </a:lnTo>
                    <a:lnTo>
                      <a:pt x="1133" y="8974"/>
                    </a:lnTo>
                    <a:lnTo>
                      <a:pt x="2008" y="8763"/>
                    </a:lnTo>
                    <a:cubicBezTo>
                      <a:pt x="2226" y="8711"/>
                      <a:pt x="2392" y="8536"/>
                      <a:pt x="2431" y="8316"/>
                    </a:cubicBezTo>
                    <a:cubicBezTo>
                      <a:pt x="2615" y="7304"/>
                      <a:pt x="3014" y="6344"/>
                      <a:pt x="3597" y="5499"/>
                    </a:cubicBezTo>
                    <a:cubicBezTo>
                      <a:pt x="3720" y="5317"/>
                      <a:pt x="3729" y="5079"/>
                      <a:pt x="3615" y="4889"/>
                    </a:cubicBezTo>
                    <a:lnTo>
                      <a:pt x="3171" y="4146"/>
                    </a:lnTo>
                    <a:lnTo>
                      <a:pt x="4146" y="3171"/>
                    </a:lnTo>
                    <a:lnTo>
                      <a:pt x="4889" y="3614"/>
                    </a:lnTo>
                    <a:cubicBezTo>
                      <a:pt x="4979" y="3669"/>
                      <a:pt x="5081" y="3696"/>
                      <a:pt x="5181" y="3696"/>
                    </a:cubicBezTo>
                    <a:cubicBezTo>
                      <a:pt x="5293" y="3696"/>
                      <a:pt x="5404" y="3663"/>
                      <a:pt x="5499" y="3596"/>
                    </a:cubicBezTo>
                    <a:cubicBezTo>
                      <a:pt x="6344" y="3014"/>
                      <a:pt x="7304" y="2618"/>
                      <a:pt x="8316" y="2434"/>
                    </a:cubicBezTo>
                    <a:cubicBezTo>
                      <a:pt x="8536" y="2392"/>
                      <a:pt x="8712" y="2226"/>
                      <a:pt x="8763" y="2008"/>
                    </a:cubicBezTo>
                    <a:lnTo>
                      <a:pt x="8974" y="1132"/>
                    </a:lnTo>
                    <a:close/>
                    <a:moveTo>
                      <a:pt x="8530" y="0"/>
                    </a:moveTo>
                    <a:cubicBezTo>
                      <a:pt x="8268" y="0"/>
                      <a:pt x="8041" y="178"/>
                      <a:pt x="7981" y="432"/>
                    </a:cubicBezTo>
                    <a:lnTo>
                      <a:pt x="7748" y="1392"/>
                    </a:lnTo>
                    <a:cubicBezTo>
                      <a:pt x="6833" y="1604"/>
                      <a:pt x="5961" y="1963"/>
                      <a:pt x="5167" y="2461"/>
                    </a:cubicBezTo>
                    <a:lnTo>
                      <a:pt x="4348" y="1969"/>
                    </a:lnTo>
                    <a:cubicBezTo>
                      <a:pt x="4260" y="1915"/>
                      <a:pt x="4160" y="1889"/>
                      <a:pt x="4061" y="1889"/>
                    </a:cubicBezTo>
                    <a:cubicBezTo>
                      <a:pt x="3913" y="1889"/>
                      <a:pt x="3767" y="1946"/>
                      <a:pt x="3657" y="2056"/>
                    </a:cubicBezTo>
                    <a:lnTo>
                      <a:pt x="2057" y="3657"/>
                    </a:lnTo>
                    <a:cubicBezTo>
                      <a:pt x="1872" y="3841"/>
                      <a:pt x="1839" y="4125"/>
                      <a:pt x="1972" y="4348"/>
                    </a:cubicBezTo>
                    <a:lnTo>
                      <a:pt x="2461" y="5163"/>
                    </a:lnTo>
                    <a:cubicBezTo>
                      <a:pt x="1963" y="5958"/>
                      <a:pt x="1604" y="6830"/>
                      <a:pt x="1395" y="7745"/>
                    </a:cubicBezTo>
                    <a:lnTo>
                      <a:pt x="435" y="7978"/>
                    </a:lnTo>
                    <a:cubicBezTo>
                      <a:pt x="179" y="8041"/>
                      <a:pt x="0" y="8267"/>
                      <a:pt x="0" y="8530"/>
                    </a:cubicBezTo>
                    <a:lnTo>
                      <a:pt x="0" y="10795"/>
                    </a:lnTo>
                    <a:cubicBezTo>
                      <a:pt x="0" y="11057"/>
                      <a:pt x="179" y="11284"/>
                      <a:pt x="432" y="11344"/>
                    </a:cubicBezTo>
                    <a:lnTo>
                      <a:pt x="1392" y="11580"/>
                    </a:lnTo>
                    <a:cubicBezTo>
                      <a:pt x="1604" y="12492"/>
                      <a:pt x="1963" y="13364"/>
                      <a:pt x="2461" y="14158"/>
                    </a:cubicBezTo>
                    <a:lnTo>
                      <a:pt x="1969" y="14977"/>
                    </a:lnTo>
                    <a:cubicBezTo>
                      <a:pt x="1836" y="15200"/>
                      <a:pt x="1872" y="15484"/>
                      <a:pt x="2057" y="15668"/>
                    </a:cubicBezTo>
                    <a:lnTo>
                      <a:pt x="3657" y="17268"/>
                    </a:lnTo>
                    <a:cubicBezTo>
                      <a:pt x="3766" y="17378"/>
                      <a:pt x="3911" y="17435"/>
                      <a:pt x="4057" y="17435"/>
                    </a:cubicBezTo>
                    <a:cubicBezTo>
                      <a:pt x="4157" y="17435"/>
                      <a:pt x="4258" y="17408"/>
                      <a:pt x="4348" y="17353"/>
                    </a:cubicBezTo>
                    <a:lnTo>
                      <a:pt x="5164" y="16864"/>
                    </a:lnTo>
                    <a:cubicBezTo>
                      <a:pt x="5958" y="17362"/>
                      <a:pt x="6830" y="17721"/>
                      <a:pt x="7745" y="17930"/>
                    </a:cubicBezTo>
                    <a:lnTo>
                      <a:pt x="7978" y="18890"/>
                    </a:lnTo>
                    <a:cubicBezTo>
                      <a:pt x="8041" y="19147"/>
                      <a:pt x="8268" y="19325"/>
                      <a:pt x="8530" y="19325"/>
                    </a:cubicBezTo>
                    <a:lnTo>
                      <a:pt x="10795" y="19325"/>
                    </a:lnTo>
                    <a:cubicBezTo>
                      <a:pt x="11058" y="19325"/>
                      <a:pt x="11284" y="19147"/>
                      <a:pt x="11344" y="18893"/>
                    </a:cubicBezTo>
                    <a:lnTo>
                      <a:pt x="11577" y="17933"/>
                    </a:lnTo>
                    <a:cubicBezTo>
                      <a:pt x="12492" y="17721"/>
                      <a:pt x="13364" y="17362"/>
                      <a:pt x="14159" y="16864"/>
                    </a:cubicBezTo>
                    <a:lnTo>
                      <a:pt x="14977" y="17356"/>
                    </a:lnTo>
                    <a:cubicBezTo>
                      <a:pt x="15066" y="17410"/>
                      <a:pt x="15166" y="17436"/>
                      <a:pt x="15266" y="17436"/>
                    </a:cubicBezTo>
                    <a:cubicBezTo>
                      <a:pt x="15413" y="17436"/>
                      <a:pt x="15559" y="17379"/>
                      <a:pt x="15668" y="17271"/>
                    </a:cubicBezTo>
                    <a:lnTo>
                      <a:pt x="17269" y="15668"/>
                    </a:lnTo>
                    <a:cubicBezTo>
                      <a:pt x="17453" y="15484"/>
                      <a:pt x="17489" y="15200"/>
                      <a:pt x="17353" y="14977"/>
                    </a:cubicBezTo>
                    <a:lnTo>
                      <a:pt x="16864" y="14161"/>
                    </a:lnTo>
                    <a:cubicBezTo>
                      <a:pt x="17362" y="13367"/>
                      <a:pt x="17722" y="12495"/>
                      <a:pt x="17930" y="11580"/>
                    </a:cubicBezTo>
                    <a:lnTo>
                      <a:pt x="18890" y="11347"/>
                    </a:lnTo>
                    <a:cubicBezTo>
                      <a:pt x="19147" y="11284"/>
                      <a:pt x="19325" y="11057"/>
                      <a:pt x="19325" y="10795"/>
                    </a:cubicBezTo>
                    <a:lnTo>
                      <a:pt x="19325" y="8530"/>
                    </a:lnTo>
                    <a:cubicBezTo>
                      <a:pt x="19325" y="8267"/>
                      <a:pt x="19147" y="8041"/>
                      <a:pt x="18893" y="7981"/>
                    </a:cubicBezTo>
                    <a:lnTo>
                      <a:pt x="17933" y="7748"/>
                    </a:lnTo>
                    <a:cubicBezTo>
                      <a:pt x="17722" y="6833"/>
                      <a:pt x="17362" y="5961"/>
                      <a:pt x="16864" y="5166"/>
                    </a:cubicBezTo>
                    <a:lnTo>
                      <a:pt x="17356" y="4348"/>
                    </a:lnTo>
                    <a:cubicBezTo>
                      <a:pt x="17489" y="4128"/>
                      <a:pt x="17453" y="3841"/>
                      <a:pt x="17272" y="3657"/>
                    </a:cubicBezTo>
                    <a:lnTo>
                      <a:pt x="15668" y="2056"/>
                    </a:lnTo>
                    <a:cubicBezTo>
                      <a:pt x="15559" y="1947"/>
                      <a:pt x="15415" y="1890"/>
                      <a:pt x="15268" y="1890"/>
                    </a:cubicBezTo>
                    <a:cubicBezTo>
                      <a:pt x="15168" y="1890"/>
                      <a:pt x="15068" y="1917"/>
                      <a:pt x="14977" y="1972"/>
                    </a:cubicBezTo>
                    <a:lnTo>
                      <a:pt x="14162" y="2461"/>
                    </a:lnTo>
                    <a:cubicBezTo>
                      <a:pt x="13367" y="1963"/>
                      <a:pt x="12495" y="1604"/>
                      <a:pt x="11580" y="1395"/>
                    </a:cubicBezTo>
                    <a:lnTo>
                      <a:pt x="11347" y="435"/>
                    </a:lnTo>
                    <a:cubicBezTo>
                      <a:pt x="11284" y="178"/>
                      <a:pt x="11058" y="0"/>
                      <a:pt x="107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" name="Google Shape;14083;p150"/>
              <p:cNvSpPr/>
              <p:nvPr/>
            </p:nvSpPr>
            <p:spPr>
              <a:xfrm>
                <a:off x="2762000" y="918475"/>
                <a:ext cx="311400" cy="311400"/>
              </a:xfrm>
              <a:custGeom>
                <a:avLst/>
                <a:gdLst/>
                <a:ahLst/>
                <a:cxnLst/>
                <a:rect l="l" t="t" r="r" b="b"/>
                <a:pathLst>
                  <a:path w="12456" h="12456" extrusionOk="0">
                    <a:moveTo>
                      <a:pt x="6227" y="1133"/>
                    </a:moveTo>
                    <a:cubicBezTo>
                      <a:pt x="9038" y="1133"/>
                      <a:pt x="11323" y="3418"/>
                      <a:pt x="11323" y="6226"/>
                    </a:cubicBezTo>
                    <a:cubicBezTo>
                      <a:pt x="11323" y="9038"/>
                      <a:pt x="9038" y="11323"/>
                      <a:pt x="6227" y="11323"/>
                    </a:cubicBezTo>
                    <a:cubicBezTo>
                      <a:pt x="3419" y="11323"/>
                      <a:pt x="1133" y="9038"/>
                      <a:pt x="1133" y="6226"/>
                    </a:cubicBezTo>
                    <a:cubicBezTo>
                      <a:pt x="1133" y="3418"/>
                      <a:pt x="3419" y="1133"/>
                      <a:pt x="6227" y="1133"/>
                    </a:cubicBezTo>
                    <a:close/>
                    <a:moveTo>
                      <a:pt x="6227" y="0"/>
                    </a:moveTo>
                    <a:cubicBezTo>
                      <a:pt x="2794" y="0"/>
                      <a:pt x="1" y="2793"/>
                      <a:pt x="1" y="6226"/>
                    </a:cubicBezTo>
                    <a:cubicBezTo>
                      <a:pt x="1" y="9663"/>
                      <a:pt x="2794" y="12456"/>
                      <a:pt x="6227" y="12456"/>
                    </a:cubicBezTo>
                    <a:cubicBezTo>
                      <a:pt x="9663" y="12456"/>
                      <a:pt x="12456" y="9663"/>
                      <a:pt x="12456" y="6226"/>
                    </a:cubicBezTo>
                    <a:cubicBezTo>
                      <a:pt x="12456" y="2793"/>
                      <a:pt x="9663" y="0"/>
                      <a:pt x="62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" name="Google Shape;14084;p150"/>
              <p:cNvSpPr/>
              <p:nvPr/>
            </p:nvSpPr>
            <p:spPr>
              <a:xfrm>
                <a:off x="2810775" y="975075"/>
                <a:ext cx="206025" cy="19815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926" extrusionOk="0">
                    <a:moveTo>
                      <a:pt x="4275" y="1132"/>
                    </a:moveTo>
                    <a:cubicBezTo>
                      <a:pt x="4640" y="1132"/>
                      <a:pt x="5009" y="1203"/>
                      <a:pt x="5360" y="1348"/>
                    </a:cubicBezTo>
                    <a:cubicBezTo>
                      <a:pt x="6416" y="1785"/>
                      <a:pt x="7108" y="2818"/>
                      <a:pt x="7108" y="3962"/>
                    </a:cubicBezTo>
                    <a:cubicBezTo>
                      <a:pt x="7105" y="5527"/>
                      <a:pt x="5840" y="6792"/>
                      <a:pt x="4276" y="6795"/>
                    </a:cubicBezTo>
                    <a:cubicBezTo>
                      <a:pt x="3131" y="6795"/>
                      <a:pt x="2099" y="6103"/>
                      <a:pt x="1661" y="5046"/>
                    </a:cubicBezTo>
                    <a:cubicBezTo>
                      <a:pt x="1223" y="3987"/>
                      <a:pt x="1465" y="2770"/>
                      <a:pt x="2274" y="1961"/>
                    </a:cubicBezTo>
                    <a:cubicBezTo>
                      <a:pt x="2815" y="1419"/>
                      <a:pt x="3538" y="1132"/>
                      <a:pt x="4275" y="1132"/>
                    </a:cubicBezTo>
                    <a:close/>
                    <a:moveTo>
                      <a:pt x="4276" y="1"/>
                    </a:moveTo>
                    <a:cubicBezTo>
                      <a:pt x="2672" y="1"/>
                      <a:pt x="1229" y="964"/>
                      <a:pt x="613" y="2447"/>
                    </a:cubicBezTo>
                    <a:cubicBezTo>
                      <a:pt x="0" y="3926"/>
                      <a:pt x="341" y="5632"/>
                      <a:pt x="1474" y="6764"/>
                    </a:cubicBezTo>
                    <a:cubicBezTo>
                      <a:pt x="2232" y="7523"/>
                      <a:pt x="3247" y="7926"/>
                      <a:pt x="4279" y="7926"/>
                    </a:cubicBezTo>
                    <a:cubicBezTo>
                      <a:pt x="4789" y="7926"/>
                      <a:pt x="5302" y="7828"/>
                      <a:pt x="5791" y="7625"/>
                    </a:cubicBezTo>
                    <a:cubicBezTo>
                      <a:pt x="7274" y="7009"/>
                      <a:pt x="8240" y="5566"/>
                      <a:pt x="8240" y="3962"/>
                    </a:cubicBezTo>
                    <a:cubicBezTo>
                      <a:pt x="8237" y="1773"/>
                      <a:pt x="6465" y="1"/>
                      <a:pt x="427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5" name="Google Shape;14085;p150"/>
            <p:cNvGrpSpPr/>
            <p:nvPr/>
          </p:nvGrpSpPr>
          <p:grpSpPr>
            <a:xfrm>
              <a:off x="6900587" y="1631723"/>
              <a:ext cx="198202" cy="191752"/>
              <a:chOff x="3270550" y="832575"/>
              <a:chExt cx="499375" cy="483125"/>
            </a:xfrm>
          </p:grpSpPr>
          <p:sp>
            <p:nvSpPr>
              <p:cNvPr id="26" name="Google Shape;14086;p150"/>
              <p:cNvSpPr/>
              <p:nvPr/>
            </p:nvSpPr>
            <p:spPr>
              <a:xfrm>
                <a:off x="3270550" y="865975"/>
                <a:ext cx="4637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18549" h="17989" extrusionOk="0">
                    <a:moveTo>
                      <a:pt x="4823" y="1361"/>
                    </a:moveTo>
                    <a:lnTo>
                      <a:pt x="9177" y="8619"/>
                    </a:lnTo>
                    <a:cubicBezTo>
                      <a:pt x="9237" y="8716"/>
                      <a:pt x="9325" y="8794"/>
                      <a:pt x="9427" y="8843"/>
                    </a:cubicBezTo>
                    <a:lnTo>
                      <a:pt x="17136" y="12345"/>
                    </a:lnTo>
                    <a:cubicBezTo>
                      <a:pt x="15653" y="15102"/>
                      <a:pt x="12779" y="16856"/>
                      <a:pt x="9663" y="16856"/>
                    </a:cubicBezTo>
                    <a:cubicBezTo>
                      <a:pt x="4958" y="16856"/>
                      <a:pt x="1133" y="13031"/>
                      <a:pt x="1133" y="8326"/>
                    </a:cubicBezTo>
                    <a:cubicBezTo>
                      <a:pt x="1133" y="5573"/>
                      <a:pt x="2534" y="2952"/>
                      <a:pt x="4823" y="1361"/>
                    </a:cubicBezTo>
                    <a:close/>
                    <a:moveTo>
                      <a:pt x="5005" y="0"/>
                    </a:moveTo>
                    <a:cubicBezTo>
                      <a:pt x="4907" y="0"/>
                      <a:pt x="4807" y="26"/>
                      <a:pt x="4717" y="80"/>
                    </a:cubicBezTo>
                    <a:cubicBezTo>
                      <a:pt x="3313" y="926"/>
                      <a:pt x="2141" y="2106"/>
                      <a:pt x="1311" y="3516"/>
                    </a:cubicBezTo>
                    <a:cubicBezTo>
                      <a:pt x="453" y="4975"/>
                      <a:pt x="1" y="6636"/>
                      <a:pt x="1" y="8326"/>
                    </a:cubicBezTo>
                    <a:cubicBezTo>
                      <a:pt x="1" y="10896"/>
                      <a:pt x="1009" y="13321"/>
                      <a:pt x="2839" y="15150"/>
                    </a:cubicBezTo>
                    <a:cubicBezTo>
                      <a:pt x="4669" y="16980"/>
                      <a:pt x="7093" y="17989"/>
                      <a:pt x="9663" y="17989"/>
                    </a:cubicBezTo>
                    <a:cubicBezTo>
                      <a:pt x="13410" y="17989"/>
                      <a:pt x="16846" y="15757"/>
                      <a:pt x="18419" y="12306"/>
                    </a:cubicBezTo>
                    <a:cubicBezTo>
                      <a:pt x="18549" y="12022"/>
                      <a:pt x="18422" y="11687"/>
                      <a:pt x="18138" y="11557"/>
                    </a:cubicBezTo>
                    <a:lnTo>
                      <a:pt x="10058" y="7886"/>
                    </a:lnTo>
                    <a:lnTo>
                      <a:pt x="5493" y="277"/>
                    </a:lnTo>
                    <a:cubicBezTo>
                      <a:pt x="5387" y="99"/>
                      <a:pt x="5198" y="0"/>
                      <a:pt x="50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" name="Google Shape;14087;p150"/>
              <p:cNvSpPr/>
              <p:nvPr/>
            </p:nvSpPr>
            <p:spPr>
              <a:xfrm>
                <a:off x="3562600" y="876075"/>
                <a:ext cx="207325" cy="241775"/>
              </a:xfrm>
              <a:custGeom>
                <a:avLst/>
                <a:gdLst/>
                <a:ahLst/>
                <a:cxnLst/>
                <a:rect l="l" t="t" r="r" b="b"/>
                <a:pathLst>
                  <a:path w="8293" h="9671" extrusionOk="0">
                    <a:moveTo>
                      <a:pt x="4204" y="1437"/>
                    </a:moveTo>
                    <a:cubicBezTo>
                      <a:pt x="5680" y="2826"/>
                      <a:pt x="6517" y="4764"/>
                      <a:pt x="6511" y="6790"/>
                    </a:cubicBezTo>
                    <a:cubicBezTo>
                      <a:pt x="6511" y="7300"/>
                      <a:pt x="6459" y="7811"/>
                      <a:pt x="6354" y="8309"/>
                    </a:cubicBezTo>
                    <a:lnTo>
                      <a:pt x="1468" y="6090"/>
                    </a:lnTo>
                    <a:lnTo>
                      <a:pt x="4204" y="1437"/>
                    </a:lnTo>
                    <a:close/>
                    <a:moveTo>
                      <a:pt x="4060" y="1"/>
                    </a:moveTo>
                    <a:cubicBezTo>
                      <a:pt x="3867" y="1"/>
                      <a:pt x="3677" y="99"/>
                      <a:pt x="3570" y="280"/>
                    </a:cubicBezTo>
                    <a:lnTo>
                      <a:pt x="173" y="6056"/>
                    </a:lnTo>
                    <a:cubicBezTo>
                      <a:pt x="1" y="6346"/>
                      <a:pt x="119" y="6721"/>
                      <a:pt x="427" y="6860"/>
                    </a:cubicBezTo>
                    <a:lnTo>
                      <a:pt x="6499" y="9622"/>
                    </a:lnTo>
                    <a:cubicBezTo>
                      <a:pt x="6574" y="9656"/>
                      <a:pt x="6653" y="9671"/>
                      <a:pt x="6734" y="9671"/>
                    </a:cubicBezTo>
                    <a:cubicBezTo>
                      <a:pt x="6982" y="9671"/>
                      <a:pt x="7202" y="9508"/>
                      <a:pt x="7275" y="9269"/>
                    </a:cubicBezTo>
                    <a:cubicBezTo>
                      <a:pt x="8292" y="5921"/>
                      <a:pt x="7157" y="2291"/>
                      <a:pt x="4409" y="123"/>
                    </a:cubicBezTo>
                    <a:cubicBezTo>
                      <a:pt x="4305" y="40"/>
                      <a:pt x="4182" y="1"/>
                      <a:pt x="40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" name="Google Shape;14088;p150"/>
              <p:cNvSpPr/>
              <p:nvPr/>
            </p:nvSpPr>
            <p:spPr>
              <a:xfrm>
                <a:off x="3443500" y="832575"/>
                <a:ext cx="187300" cy="1736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6945" extrusionOk="0">
                    <a:moveTo>
                      <a:pt x="3877" y="1133"/>
                    </a:moveTo>
                    <a:cubicBezTo>
                      <a:pt x="4588" y="1133"/>
                      <a:pt x="5300" y="1235"/>
                      <a:pt x="5991" y="1440"/>
                    </a:cubicBezTo>
                    <a:lnTo>
                      <a:pt x="3735" y="5269"/>
                    </a:lnTo>
                    <a:lnTo>
                      <a:pt x="1492" y="1528"/>
                    </a:lnTo>
                    <a:cubicBezTo>
                      <a:pt x="2264" y="1265"/>
                      <a:pt x="3070" y="1133"/>
                      <a:pt x="3877" y="1133"/>
                    </a:cubicBezTo>
                    <a:close/>
                    <a:moveTo>
                      <a:pt x="3877" y="0"/>
                    </a:moveTo>
                    <a:cubicBezTo>
                      <a:pt x="2702" y="0"/>
                      <a:pt x="1528" y="243"/>
                      <a:pt x="432" y="728"/>
                    </a:cubicBezTo>
                    <a:cubicBezTo>
                      <a:pt x="121" y="867"/>
                      <a:pt x="0" y="1244"/>
                      <a:pt x="175" y="1537"/>
                    </a:cubicBezTo>
                    <a:lnTo>
                      <a:pt x="3255" y="6670"/>
                    </a:lnTo>
                    <a:cubicBezTo>
                      <a:pt x="3358" y="6839"/>
                      <a:pt x="3542" y="6945"/>
                      <a:pt x="3741" y="6945"/>
                    </a:cubicBezTo>
                    <a:lnTo>
                      <a:pt x="3744" y="6945"/>
                    </a:lnTo>
                    <a:cubicBezTo>
                      <a:pt x="3943" y="6945"/>
                      <a:pt x="4128" y="6839"/>
                      <a:pt x="4230" y="6667"/>
                    </a:cubicBezTo>
                    <a:lnTo>
                      <a:pt x="7313" y="1419"/>
                    </a:lnTo>
                    <a:cubicBezTo>
                      <a:pt x="7491" y="1120"/>
                      <a:pt x="7358" y="737"/>
                      <a:pt x="7038" y="607"/>
                    </a:cubicBezTo>
                    <a:cubicBezTo>
                      <a:pt x="6023" y="202"/>
                      <a:pt x="4950" y="0"/>
                      <a:pt x="38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9" name="Google Shape;14089;p150"/>
            <p:cNvGrpSpPr/>
            <p:nvPr/>
          </p:nvGrpSpPr>
          <p:grpSpPr>
            <a:xfrm>
              <a:off x="7825296" y="1638557"/>
              <a:ext cx="191782" cy="191752"/>
              <a:chOff x="3270475" y="1427025"/>
              <a:chExt cx="483200" cy="483125"/>
            </a:xfrm>
          </p:grpSpPr>
          <p:sp>
            <p:nvSpPr>
              <p:cNvPr id="30" name="Google Shape;14090;p150"/>
              <p:cNvSpPr/>
              <p:nvPr/>
            </p:nvSpPr>
            <p:spPr>
              <a:xfrm>
                <a:off x="3270475" y="1427025"/>
                <a:ext cx="4832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8" h="19325" extrusionOk="0">
                    <a:moveTo>
                      <a:pt x="9630" y="1133"/>
                    </a:moveTo>
                    <a:cubicBezTo>
                      <a:pt x="14352" y="1133"/>
                      <a:pt x="18196" y="4943"/>
                      <a:pt x="18196" y="9626"/>
                    </a:cubicBezTo>
                    <a:cubicBezTo>
                      <a:pt x="18196" y="14349"/>
                      <a:pt x="14352" y="18193"/>
                      <a:pt x="9630" y="18193"/>
                    </a:cubicBezTo>
                    <a:cubicBezTo>
                      <a:pt x="4946" y="18193"/>
                      <a:pt x="1136" y="14349"/>
                      <a:pt x="1136" y="9626"/>
                    </a:cubicBezTo>
                    <a:cubicBezTo>
                      <a:pt x="1136" y="4943"/>
                      <a:pt x="4946" y="1133"/>
                      <a:pt x="9630" y="1133"/>
                    </a:cubicBezTo>
                    <a:close/>
                    <a:moveTo>
                      <a:pt x="9641" y="0"/>
                    </a:moveTo>
                    <a:cubicBezTo>
                      <a:pt x="9637" y="0"/>
                      <a:pt x="9633" y="0"/>
                      <a:pt x="9630" y="0"/>
                    </a:cubicBezTo>
                    <a:cubicBezTo>
                      <a:pt x="4312" y="0"/>
                      <a:pt x="4" y="4309"/>
                      <a:pt x="4" y="9626"/>
                    </a:cubicBezTo>
                    <a:cubicBezTo>
                      <a:pt x="1" y="12187"/>
                      <a:pt x="1012" y="14648"/>
                      <a:pt x="2821" y="16465"/>
                    </a:cubicBezTo>
                    <a:cubicBezTo>
                      <a:pt x="4644" y="18310"/>
                      <a:pt x="7063" y="19325"/>
                      <a:pt x="9630" y="19325"/>
                    </a:cubicBezTo>
                    <a:cubicBezTo>
                      <a:pt x="10922" y="19325"/>
                      <a:pt x="12199" y="19065"/>
                      <a:pt x="13389" y="18555"/>
                    </a:cubicBezTo>
                    <a:cubicBezTo>
                      <a:pt x="15711" y="17558"/>
                      <a:pt x="17562" y="15708"/>
                      <a:pt x="18558" y="13386"/>
                    </a:cubicBezTo>
                    <a:cubicBezTo>
                      <a:pt x="19068" y="12196"/>
                      <a:pt x="19328" y="10919"/>
                      <a:pt x="19328" y="9626"/>
                    </a:cubicBezTo>
                    <a:cubicBezTo>
                      <a:pt x="19328" y="7060"/>
                      <a:pt x="18313" y="4641"/>
                      <a:pt x="16469" y="2818"/>
                    </a:cubicBezTo>
                    <a:cubicBezTo>
                      <a:pt x="14654" y="1012"/>
                      <a:pt x="12197" y="0"/>
                      <a:pt x="96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" name="Google Shape;14091;p150"/>
              <p:cNvSpPr/>
              <p:nvPr/>
            </p:nvSpPr>
            <p:spPr>
              <a:xfrm>
                <a:off x="3497550" y="1596875"/>
                <a:ext cx="87650" cy="141525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61" extrusionOk="0">
                    <a:moveTo>
                      <a:pt x="2885" y="1"/>
                    </a:moveTo>
                    <a:cubicBezTo>
                      <a:pt x="2740" y="1"/>
                      <a:pt x="2595" y="56"/>
                      <a:pt x="2485" y="166"/>
                    </a:cubicBezTo>
                    <a:lnTo>
                      <a:pt x="220" y="2431"/>
                    </a:lnTo>
                    <a:cubicBezTo>
                      <a:pt x="0" y="2651"/>
                      <a:pt x="0" y="3011"/>
                      <a:pt x="220" y="3231"/>
                    </a:cubicBezTo>
                    <a:lnTo>
                      <a:pt x="2485" y="5496"/>
                    </a:lnTo>
                    <a:cubicBezTo>
                      <a:pt x="2595" y="5606"/>
                      <a:pt x="2740" y="5661"/>
                      <a:pt x="2885" y="5661"/>
                    </a:cubicBezTo>
                    <a:cubicBezTo>
                      <a:pt x="3030" y="5661"/>
                      <a:pt x="3175" y="5606"/>
                      <a:pt x="3285" y="5496"/>
                    </a:cubicBezTo>
                    <a:cubicBezTo>
                      <a:pt x="3506" y="5275"/>
                      <a:pt x="3506" y="4916"/>
                      <a:pt x="3285" y="4695"/>
                    </a:cubicBezTo>
                    <a:lnTo>
                      <a:pt x="1422" y="2832"/>
                    </a:lnTo>
                    <a:lnTo>
                      <a:pt x="3285" y="966"/>
                    </a:lnTo>
                    <a:cubicBezTo>
                      <a:pt x="3506" y="746"/>
                      <a:pt x="3506" y="387"/>
                      <a:pt x="3285" y="166"/>
                    </a:cubicBezTo>
                    <a:cubicBezTo>
                      <a:pt x="3175" y="56"/>
                      <a:pt x="3030" y="1"/>
                      <a:pt x="288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" name="Google Shape;14092;p150"/>
              <p:cNvSpPr/>
              <p:nvPr/>
            </p:nvSpPr>
            <p:spPr>
              <a:xfrm>
                <a:off x="3327100" y="1483625"/>
                <a:ext cx="369975" cy="369925"/>
              </a:xfrm>
              <a:custGeom>
                <a:avLst/>
                <a:gdLst/>
                <a:ahLst/>
                <a:cxnLst/>
                <a:rect l="l" t="t" r="r" b="b"/>
                <a:pathLst>
                  <a:path w="14799" h="14797" extrusionOk="0">
                    <a:moveTo>
                      <a:pt x="7929" y="1157"/>
                    </a:moveTo>
                    <a:cubicBezTo>
                      <a:pt x="9206" y="1272"/>
                      <a:pt x="10420" y="1770"/>
                      <a:pt x="11411" y="2589"/>
                    </a:cubicBezTo>
                    <a:lnTo>
                      <a:pt x="11042" y="2957"/>
                    </a:lnTo>
                    <a:cubicBezTo>
                      <a:pt x="10828" y="3180"/>
                      <a:pt x="10831" y="3534"/>
                      <a:pt x="11048" y="3751"/>
                    </a:cubicBezTo>
                    <a:cubicBezTo>
                      <a:pt x="11158" y="3861"/>
                      <a:pt x="11303" y="3916"/>
                      <a:pt x="11448" y="3916"/>
                    </a:cubicBezTo>
                    <a:cubicBezTo>
                      <a:pt x="11590" y="3916"/>
                      <a:pt x="11732" y="3863"/>
                      <a:pt x="11842" y="3757"/>
                    </a:cubicBezTo>
                    <a:lnTo>
                      <a:pt x="12214" y="3389"/>
                    </a:lnTo>
                    <a:cubicBezTo>
                      <a:pt x="13026" y="4349"/>
                      <a:pt x="13524" y="5539"/>
                      <a:pt x="13639" y="6795"/>
                    </a:cubicBezTo>
                    <a:lnTo>
                      <a:pt x="13101" y="6795"/>
                    </a:lnTo>
                    <a:cubicBezTo>
                      <a:pt x="12787" y="6795"/>
                      <a:pt x="12534" y="7048"/>
                      <a:pt x="12534" y="7362"/>
                    </a:cubicBezTo>
                    <a:cubicBezTo>
                      <a:pt x="12534" y="7673"/>
                      <a:pt x="12787" y="7927"/>
                      <a:pt x="13101" y="7927"/>
                    </a:cubicBezTo>
                    <a:lnTo>
                      <a:pt x="13639" y="7927"/>
                    </a:lnTo>
                    <a:cubicBezTo>
                      <a:pt x="13515" y="9198"/>
                      <a:pt x="13005" y="10400"/>
                      <a:pt x="12178" y="11375"/>
                    </a:cubicBezTo>
                    <a:lnTo>
                      <a:pt x="11842" y="11040"/>
                    </a:lnTo>
                    <a:cubicBezTo>
                      <a:pt x="11732" y="10934"/>
                      <a:pt x="11590" y="10881"/>
                      <a:pt x="11448" y="10881"/>
                    </a:cubicBezTo>
                    <a:cubicBezTo>
                      <a:pt x="11303" y="10881"/>
                      <a:pt x="11158" y="10936"/>
                      <a:pt x="11048" y="11046"/>
                    </a:cubicBezTo>
                    <a:cubicBezTo>
                      <a:pt x="10831" y="11264"/>
                      <a:pt x="10828" y="11617"/>
                      <a:pt x="11042" y="11840"/>
                    </a:cubicBezTo>
                    <a:lnTo>
                      <a:pt x="11377" y="12175"/>
                    </a:lnTo>
                    <a:cubicBezTo>
                      <a:pt x="10402" y="13003"/>
                      <a:pt x="9200" y="13513"/>
                      <a:pt x="7929" y="13637"/>
                    </a:cubicBezTo>
                    <a:lnTo>
                      <a:pt x="7929" y="13099"/>
                    </a:lnTo>
                    <a:cubicBezTo>
                      <a:pt x="7929" y="12785"/>
                      <a:pt x="7676" y="12532"/>
                      <a:pt x="7365" y="12532"/>
                    </a:cubicBezTo>
                    <a:cubicBezTo>
                      <a:pt x="7051" y="12532"/>
                      <a:pt x="6797" y="12785"/>
                      <a:pt x="6797" y="13099"/>
                    </a:cubicBezTo>
                    <a:lnTo>
                      <a:pt x="6797" y="13637"/>
                    </a:lnTo>
                    <a:cubicBezTo>
                      <a:pt x="5541" y="13522"/>
                      <a:pt x="4351" y="13024"/>
                      <a:pt x="3391" y="12212"/>
                    </a:cubicBezTo>
                    <a:lnTo>
                      <a:pt x="3759" y="11840"/>
                    </a:lnTo>
                    <a:cubicBezTo>
                      <a:pt x="3974" y="11617"/>
                      <a:pt x="3971" y="11264"/>
                      <a:pt x="3753" y="11046"/>
                    </a:cubicBezTo>
                    <a:cubicBezTo>
                      <a:pt x="3643" y="10936"/>
                      <a:pt x="3499" y="10881"/>
                      <a:pt x="3354" y="10881"/>
                    </a:cubicBezTo>
                    <a:cubicBezTo>
                      <a:pt x="3212" y="10881"/>
                      <a:pt x="3070" y="10934"/>
                      <a:pt x="2959" y="11040"/>
                    </a:cubicBezTo>
                    <a:lnTo>
                      <a:pt x="2591" y="11408"/>
                    </a:lnTo>
                    <a:cubicBezTo>
                      <a:pt x="1773" y="10418"/>
                      <a:pt x="1274" y="9204"/>
                      <a:pt x="1160" y="7927"/>
                    </a:cubicBezTo>
                    <a:lnTo>
                      <a:pt x="1703" y="7927"/>
                    </a:lnTo>
                    <a:cubicBezTo>
                      <a:pt x="2014" y="7927"/>
                      <a:pt x="2268" y="7673"/>
                      <a:pt x="2268" y="7362"/>
                    </a:cubicBezTo>
                    <a:cubicBezTo>
                      <a:pt x="2268" y="7048"/>
                      <a:pt x="2014" y="6795"/>
                      <a:pt x="1703" y="6795"/>
                    </a:cubicBezTo>
                    <a:lnTo>
                      <a:pt x="1163" y="6795"/>
                    </a:lnTo>
                    <a:cubicBezTo>
                      <a:pt x="1274" y="5539"/>
                      <a:pt x="1770" y="4346"/>
                      <a:pt x="2579" y="3377"/>
                    </a:cubicBezTo>
                    <a:lnTo>
                      <a:pt x="2959" y="3757"/>
                    </a:lnTo>
                    <a:cubicBezTo>
                      <a:pt x="3070" y="3863"/>
                      <a:pt x="3212" y="3916"/>
                      <a:pt x="3354" y="3916"/>
                    </a:cubicBezTo>
                    <a:cubicBezTo>
                      <a:pt x="3499" y="3916"/>
                      <a:pt x="3643" y="3861"/>
                      <a:pt x="3753" y="3751"/>
                    </a:cubicBezTo>
                    <a:cubicBezTo>
                      <a:pt x="3971" y="3534"/>
                      <a:pt x="3974" y="3180"/>
                      <a:pt x="3759" y="2957"/>
                    </a:cubicBezTo>
                    <a:lnTo>
                      <a:pt x="3379" y="2577"/>
                    </a:lnTo>
                    <a:cubicBezTo>
                      <a:pt x="4348" y="1767"/>
                      <a:pt x="5541" y="1272"/>
                      <a:pt x="6797" y="1160"/>
                    </a:cubicBezTo>
                    <a:lnTo>
                      <a:pt x="6797" y="1701"/>
                    </a:lnTo>
                    <a:cubicBezTo>
                      <a:pt x="6797" y="2012"/>
                      <a:pt x="7051" y="2266"/>
                      <a:pt x="7365" y="2266"/>
                    </a:cubicBezTo>
                    <a:cubicBezTo>
                      <a:pt x="7676" y="2266"/>
                      <a:pt x="7929" y="2012"/>
                      <a:pt x="7929" y="1701"/>
                    </a:cubicBezTo>
                    <a:lnTo>
                      <a:pt x="7929" y="1157"/>
                    </a:lnTo>
                    <a:close/>
                    <a:moveTo>
                      <a:pt x="7376" y="1"/>
                    </a:moveTo>
                    <a:cubicBezTo>
                      <a:pt x="7372" y="1"/>
                      <a:pt x="7368" y="1"/>
                      <a:pt x="7365" y="1"/>
                    </a:cubicBezTo>
                    <a:cubicBezTo>
                      <a:pt x="5435" y="1"/>
                      <a:pt x="3581" y="759"/>
                      <a:pt x="2210" y="2115"/>
                    </a:cubicBezTo>
                    <a:cubicBezTo>
                      <a:pt x="2174" y="2142"/>
                      <a:pt x="2141" y="2172"/>
                      <a:pt x="2114" y="2208"/>
                    </a:cubicBezTo>
                    <a:cubicBezTo>
                      <a:pt x="761" y="3582"/>
                      <a:pt x="3" y="5433"/>
                      <a:pt x="3" y="7362"/>
                    </a:cubicBezTo>
                    <a:cubicBezTo>
                      <a:pt x="0" y="9322"/>
                      <a:pt x="776" y="11206"/>
                      <a:pt x="2159" y="12598"/>
                    </a:cubicBezTo>
                    <a:lnTo>
                      <a:pt x="2177" y="12616"/>
                    </a:lnTo>
                    <a:lnTo>
                      <a:pt x="2180" y="12619"/>
                    </a:lnTo>
                    <a:lnTo>
                      <a:pt x="2186" y="12625"/>
                    </a:lnTo>
                    <a:cubicBezTo>
                      <a:pt x="3578" y="14023"/>
                      <a:pt x="5414" y="14796"/>
                      <a:pt x="7365" y="14796"/>
                    </a:cubicBezTo>
                    <a:cubicBezTo>
                      <a:pt x="9327" y="14796"/>
                      <a:pt x="11187" y="14017"/>
                      <a:pt x="12603" y="12601"/>
                    </a:cubicBezTo>
                    <a:cubicBezTo>
                      <a:pt x="14019" y="11185"/>
                      <a:pt x="14798" y="9325"/>
                      <a:pt x="14798" y="7362"/>
                    </a:cubicBezTo>
                    <a:cubicBezTo>
                      <a:pt x="14798" y="5415"/>
                      <a:pt x="14028" y="3576"/>
                      <a:pt x="12627" y="2184"/>
                    </a:cubicBezTo>
                    <a:lnTo>
                      <a:pt x="12621" y="2178"/>
                    </a:lnTo>
                    <a:cubicBezTo>
                      <a:pt x="12621" y="2175"/>
                      <a:pt x="12618" y="2175"/>
                      <a:pt x="12618" y="2175"/>
                    </a:cubicBezTo>
                    <a:lnTo>
                      <a:pt x="12600" y="2157"/>
                    </a:lnTo>
                    <a:cubicBezTo>
                      <a:pt x="11211" y="777"/>
                      <a:pt x="9331" y="1"/>
                      <a:pt x="737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33" name="Google Shape;14093;p150"/>
            <p:cNvSpPr/>
            <p:nvPr/>
          </p:nvSpPr>
          <p:spPr>
            <a:xfrm>
              <a:off x="7825276" y="3573410"/>
              <a:ext cx="191792" cy="191752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14094;p150"/>
            <p:cNvSpPr/>
            <p:nvPr/>
          </p:nvSpPr>
          <p:spPr>
            <a:xfrm>
              <a:off x="5980433" y="3573405"/>
              <a:ext cx="193648" cy="191762"/>
            </a:xfrm>
            <a:custGeom>
              <a:avLst/>
              <a:gdLst/>
              <a:ahLst/>
              <a:cxnLst/>
              <a:rect l="l" t="t" r="r" b="b"/>
              <a:pathLst>
                <a:path w="19516" h="19326" extrusionOk="0">
                  <a:moveTo>
                    <a:pt x="15929" y="1934"/>
                  </a:moveTo>
                  <a:lnTo>
                    <a:pt x="15929" y="2834"/>
                  </a:lnTo>
                  <a:cubicBezTo>
                    <a:pt x="15929" y="3145"/>
                    <a:pt x="16182" y="3398"/>
                    <a:pt x="16496" y="3398"/>
                  </a:cubicBezTo>
                  <a:lnTo>
                    <a:pt x="17393" y="3398"/>
                  </a:lnTo>
                  <a:lnTo>
                    <a:pt x="16261" y="4531"/>
                  </a:lnTo>
                  <a:lnTo>
                    <a:pt x="14796" y="4531"/>
                  </a:lnTo>
                  <a:lnTo>
                    <a:pt x="14796" y="3066"/>
                  </a:lnTo>
                  <a:lnTo>
                    <a:pt x="15929" y="1934"/>
                  </a:lnTo>
                  <a:close/>
                  <a:moveTo>
                    <a:pt x="9663" y="7927"/>
                  </a:moveTo>
                  <a:cubicBezTo>
                    <a:pt x="9926" y="7927"/>
                    <a:pt x="10183" y="7991"/>
                    <a:pt x="10418" y="8109"/>
                  </a:cubicBezTo>
                  <a:lnTo>
                    <a:pt x="9262" y="9262"/>
                  </a:lnTo>
                  <a:cubicBezTo>
                    <a:pt x="9041" y="9485"/>
                    <a:pt x="9041" y="9842"/>
                    <a:pt x="9262" y="10065"/>
                  </a:cubicBezTo>
                  <a:cubicBezTo>
                    <a:pt x="9372" y="10175"/>
                    <a:pt x="9517" y="10231"/>
                    <a:pt x="9662" y="10231"/>
                  </a:cubicBezTo>
                  <a:cubicBezTo>
                    <a:pt x="9807" y="10231"/>
                    <a:pt x="9952" y="10175"/>
                    <a:pt x="10062" y="10065"/>
                  </a:cubicBezTo>
                  <a:lnTo>
                    <a:pt x="11218" y="8909"/>
                  </a:lnTo>
                  <a:cubicBezTo>
                    <a:pt x="11336" y="9141"/>
                    <a:pt x="11399" y="9401"/>
                    <a:pt x="11399" y="9664"/>
                  </a:cubicBezTo>
                  <a:cubicBezTo>
                    <a:pt x="11399" y="10585"/>
                    <a:pt x="10605" y="11364"/>
                    <a:pt x="9663" y="11364"/>
                  </a:cubicBezTo>
                  <a:cubicBezTo>
                    <a:pt x="8721" y="11364"/>
                    <a:pt x="7927" y="10585"/>
                    <a:pt x="7927" y="9664"/>
                  </a:cubicBezTo>
                  <a:cubicBezTo>
                    <a:pt x="7927" y="8722"/>
                    <a:pt x="8721" y="7927"/>
                    <a:pt x="9663" y="7927"/>
                  </a:cubicBezTo>
                  <a:close/>
                  <a:moveTo>
                    <a:pt x="9663" y="5663"/>
                  </a:moveTo>
                  <a:cubicBezTo>
                    <a:pt x="10527" y="5666"/>
                    <a:pt x="11363" y="5953"/>
                    <a:pt x="12049" y="6478"/>
                  </a:cubicBezTo>
                  <a:lnTo>
                    <a:pt x="11242" y="7287"/>
                  </a:lnTo>
                  <a:cubicBezTo>
                    <a:pt x="10777" y="6967"/>
                    <a:pt x="10228" y="6798"/>
                    <a:pt x="9663" y="6795"/>
                  </a:cubicBezTo>
                  <a:cubicBezTo>
                    <a:pt x="8108" y="6795"/>
                    <a:pt x="6795" y="8109"/>
                    <a:pt x="6795" y="9664"/>
                  </a:cubicBezTo>
                  <a:cubicBezTo>
                    <a:pt x="6795" y="10422"/>
                    <a:pt x="7103" y="11143"/>
                    <a:pt x="7649" y="11669"/>
                  </a:cubicBezTo>
                  <a:cubicBezTo>
                    <a:pt x="8208" y="12220"/>
                    <a:pt x="8935" y="12495"/>
                    <a:pt x="9663" y="12495"/>
                  </a:cubicBezTo>
                  <a:cubicBezTo>
                    <a:pt x="10391" y="12495"/>
                    <a:pt x="11119" y="12220"/>
                    <a:pt x="11677" y="11669"/>
                  </a:cubicBezTo>
                  <a:cubicBezTo>
                    <a:pt x="12224" y="11143"/>
                    <a:pt x="12532" y="10422"/>
                    <a:pt x="12532" y="9664"/>
                  </a:cubicBezTo>
                  <a:cubicBezTo>
                    <a:pt x="12529" y="9099"/>
                    <a:pt x="12360" y="8549"/>
                    <a:pt x="12043" y="8084"/>
                  </a:cubicBezTo>
                  <a:lnTo>
                    <a:pt x="12849" y="7278"/>
                  </a:lnTo>
                  <a:cubicBezTo>
                    <a:pt x="13374" y="7964"/>
                    <a:pt x="13661" y="8800"/>
                    <a:pt x="13664" y="9664"/>
                  </a:cubicBezTo>
                  <a:cubicBezTo>
                    <a:pt x="13664" y="11850"/>
                    <a:pt x="11870" y="13628"/>
                    <a:pt x="9663" y="13628"/>
                  </a:cubicBezTo>
                  <a:cubicBezTo>
                    <a:pt x="7456" y="13628"/>
                    <a:pt x="5662" y="11850"/>
                    <a:pt x="5662" y="9664"/>
                  </a:cubicBezTo>
                  <a:cubicBezTo>
                    <a:pt x="5662" y="7496"/>
                    <a:pt x="7495" y="5663"/>
                    <a:pt x="9663" y="5663"/>
                  </a:cubicBezTo>
                  <a:close/>
                  <a:moveTo>
                    <a:pt x="9676" y="3398"/>
                  </a:moveTo>
                  <a:cubicBezTo>
                    <a:pt x="11130" y="3398"/>
                    <a:pt x="12541" y="3902"/>
                    <a:pt x="13664" y="4826"/>
                  </a:cubicBezTo>
                  <a:lnTo>
                    <a:pt x="13664" y="4863"/>
                  </a:lnTo>
                  <a:lnTo>
                    <a:pt x="12861" y="5663"/>
                  </a:lnTo>
                  <a:cubicBezTo>
                    <a:pt x="11911" y="4901"/>
                    <a:pt x="10770" y="4528"/>
                    <a:pt x="9634" y="4528"/>
                  </a:cubicBezTo>
                  <a:cubicBezTo>
                    <a:pt x="8214" y="4528"/>
                    <a:pt x="6803" y="5111"/>
                    <a:pt x="5786" y="6246"/>
                  </a:cubicBezTo>
                  <a:cubicBezTo>
                    <a:pt x="3959" y="8287"/>
                    <a:pt x="4047" y="11403"/>
                    <a:pt x="5985" y="13341"/>
                  </a:cubicBezTo>
                  <a:cubicBezTo>
                    <a:pt x="6991" y="14346"/>
                    <a:pt x="8313" y="14852"/>
                    <a:pt x="9638" y="14852"/>
                  </a:cubicBezTo>
                  <a:cubicBezTo>
                    <a:pt x="10866" y="14852"/>
                    <a:pt x="12096" y="14417"/>
                    <a:pt x="13078" y="13538"/>
                  </a:cubicBezTo>
                  <a:cubicBezTo>
                    <a:pt x="15119" y="11711"/>
                    <a:pt x="15376" y="8604"/>
                    <a:pt x="13664" y="6463"/>
                  </a:cubicBezTo>
                  <a:lnTo>
                    <a:pt x="14464" y="5663"/>
                  </a:lnTo>
                  <a:lnTo>
                    <a:pt x="14503" y="5663"/>
                  </a:lnTo>
                  <a:cubicBezTo>
                    <a:pt x="15430" y="6789"/>
                    <a:pt x="15935" y="8205"/>
                    <a:pt x="15929" y="9664"/>
                  </a:cubicBezTo>
                  <a:cubicBezTo>
                    <a:pt x="15929" y="13100"/>
                    <a:pt x="13117" y="15893"/>
                    <a:pt x="9663" y="15893"/>
                  </a:cubicBezTo>
                  <a:cubicBezTo>
                    <a:pt x="6209" y="15893"/>
                    <a:pt x="3398" y="13100"/>
                    <a:pt x="3398" y="9664"/>
                  </a:cubicBezTo>
                  <a:cubicBezTo>
                    <a:pt x="3398" y="6209"/>
                    <a:pt x="6209" y="3398"/>
                    <a:pt x="9663" y="3398"/>
                  </a:cubicBezTo>
                  <a:cubicBezTo>
                    <a:pt x="9668" y="3398"/>
                    <a:pt x="9672" y="3398"/>
                    <a:pt x="9676" y="3398"/>
                  </a:cubicBezTo>
                  <a:close/>
                  <a:moveTo>
                    <a:pt x="9663" y="1134"/>
                  </a:moveTo>
                  <a:cubicBezTo>
                    <a:pt x="11176" y="1134"/>
                    <a:pt x="12661" y="1532"/>
                    <a:pt x="13975" y="2287"/>
                  </a:cubicBezTo>
                  <a:lnTo>
                    <a:pt x="13830" y="2432"/>
                  </a:lnTo>
                  <a:cubicBezTo>
                    <a:pt x="13724" y="2538"/>
                    <a:pt x="13664" y="2683"/>
                    <a:pt x="13664" y="2834"/>
                  </a:cubicBezTo>
                  <a:lnTo>
                    <a:pt x="13664" y="3428"/>
                  </a:lnTo>
                  <a:cubicBezTo>
                    <a:pt x="12473" y="2670"/>
                    <a:pt x="11090" y="2266"/>
                    <a:pt x="9679" y="2266"/>
                  </a:cubicBezTo>
                  <a:cubicBezTo>
                    <a:pt x="9674" y="2266"/>
                    <a:pt x="9668" y="2266"/>
                    <a:pt x="9663" y="2266"/>
                  </a:cubicBezTo>
                  <a:cubicBezTo>
                    <a:pt x="7701" y="2266"/>
                    <a:pt x="5847" y="3039"/>
                    <a:pt x="4443" y="4443"/>
                  </a:cubicBezTo>
                  <a:cubicBezTo>
                    <a:pt x="3039" y="5847"/>
                    <a:pt x="2266" y="7701"/>
                    <a:pt x="2266" y="9664"/>
                  </a:cubicBezTo>
                  <a:cubicBezTo>
                    <a:pt x="2266" y="11626"/>
                    <a:pt x="3039" y="13474"/>
                    <a:pt x="4443" y="14866"/>
                  </a:cubicBezTo>
                  <a:cubicBezTo>
                    <a:pt x="5886" y="16305"/>
                    <a:pt x="7775" y="17024"/>
                    <a:pt x="9663" y="17024"/>
                  </a:cubicBezTo>
                  <a:cubicBezTo>
                    <a:pt x="11552" y="17024"/>
                    <a:pt x="13441" y="16305"/>
                    <a:pt x="14884" y="14866"/>
                  </a:cubicBezTo>
                  <a:cubicBezTo>
                    <a:pt x="16288" y="13474"/>
                    <a:pt x="17061" y="11626"/>
                    <a:pt x="17061" y="9664"/>
                  </a:cubicBezTo>
                  <a:cubicBezTo>
                    <a:pt x="17064" y="8248"/>
                    <a:pt x="16659" y="6859"/>
                    <a:pt x="15898" y="5663"/>
                  </a:cubicBezTo>
                  <a:lnTo>
                    <a:pt x="16496" y="5663"/>
                  </a:lnTo>
                  <a:cubicBezTo>
                    <a:pt x="16644" y="5663"/>
                    <a:pt x="16789" y="5602"/>
                    <a:pt x="16895" y="5497"/>
                  </a:cubicBezTo>
                  <a:lnTo>
                    <a:pt x="17040" y="5352"/>
                  </a:lnTo>
                  <a:cubicBezTo>
                    <a:pt x="17795" y="6665"/>
                    <a:pt x="18193" y="8151"/>
                    <a:pt x="18193" y="9664"/>
                  </a:cubicBezTo>
                  <a:cubicBezTo>
                    <a:pt x="18193" y="14368"/>
                    <a:pt x="14367" y="18194"/>
                    <a:pt x="9663" y="18194"/>
                  </a:cubicBezTo>
                  <a:cubicBezTo>
                    <a:pt x="4959" y="18194"/>
                    <a:pt x="1133" y="14368"/>
                    <a:pt x="1133" y="9664"/>
                  </a:cubicBezTo>
                  <a:cubicBezTo>
                    <a:pt x="1133" y="4959"/>
                    <a:pt x="4959" y="1134"/>
                    <a:pt x="9663" y="1134"/>
                  </a:cubicBezTo>
                  <a:close/>
                  <a:moveTo>
                    <a:pt x="16491" y="0"/>
                  </a:moveTo>
                  <a:cubicBezTo>
                    <a:pt x="16352" y="0"/>
                    <a:pt x="16210" y="52"/>
                    <a:pt x="16095" y="167"/>
                  </a:cubicBezTo>
                  <a:lnTo>
                    <a:pt x="14799" y="1463"/>
                  </a:lnTo>
                  <a:cubicBezTo>
                    <a:pt x="13256" y="509"/>
                    <a:pt x="11478" y="4"/>
                    <a:pt x="9663" y="1"/>
                  </a:cubicBezTo>
                  <a:cubicBezTo>
                    <a:pt x="7094" y="1"/>
                    <a:pt x="4669" y="1010"/>
                    <a:pt x="2839" y="2840"/>
                  </a:cubicBezTo>
                  <a:cubicBezTo>
                    <a:pt x="1009" y="4669"/>
                    <a:pt x="1" y="7094"/>
                    <a:pt x="1" y="9664"/>
                  </a:cubicBezTo>
                  <a:cubicBezTo>
                    <a:pt x="1" y="12233"/>
                    <a:pt x="1009" y="14658"/>
                    <a:pt x="2839" y="16488"/>
                  </a:cubicBezTo>
                  <a:cubicBezTo>
                    <a:pt x="4669" y="18317"/>
                    <a:pt x="7094" y="19326"/>
                    <a:pt x="9663" y="19326"/>
                  </a:cubicBezTo>
                  <a:cubicBezTo>
                    <a:pt x="12233" y="19326"/>
                    <a:pt x="14657" y="18317"/>
                    <a:pt x="16487" y="16488"/>
                  </a:cubicBezTo>
                  <a:cubicBezTo>
                    <a:pt x="18317" y="14658"/>
                    <a:pt x="19325" y="12233"/>
                    <a:pt x="19325" y="9664"/>
                  </a:cubicBezTo>
                  <a:cubicBezTo>
                    <a:pt x="19322" y="7849"/>
                    <a:pt x="18818" y="6070"/>
                    <a:pt x="17864" y="4528"/>
                  </a:cubicBezTo>
                  <a:lnTo>
                    <a:pt x="19159" y="3232"/>
                  </a:lnTo>
                  <a:cubicBezTo>
                    <a:pt x="19516" y="2876"/>
                    <a:pt x="19265" y="2266"/>
                    <a:pt x="18761" y="2266"/>
                  </a:cubicBezTo>
                  <a:lnTo>
                    <a:pt x="17061" y="2266"/>
                  </a:lnTo>
                  <a:lnTo>
                    <a:pt x="17061" y="569"/>
                  </a:lnTo>
                  <a:cubicBezTo>
                    <a:pt x="17061" y="226"/>
                    <a:pt x="16782" y="0"/>
                    <a:pt x="1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35" name="Google Shape;14095;p150"/>
            <p:cNvGrpSpPr/>
            <p:nvPr/>
          </p:nvGrpSpPr>
          <p:grpSpPr>
            <a:xfrm>
              <a:off x="6900564" y="3575194"/>
              <a:ext cx="198232" cy="188180"/>
              <a:chOff x="6222125" y="2025975"/>
              <a:chExt cx="499450" cy="474125"/>
            </a:xfrm>
          </p:grpSpPr>
          <p:sp>
            <p:nvSpPr>
              <p:cNvPr id="36" name="Google Shape;14096;p150"/>
              <p:cNvSpPr/>
              <p:nvPr/>
            </p:nvSpPr>
            <p:spPr>
              <a:xfrm>
                <a:off x="6222125" y="2025975"/>
                <a:ext cx="499450" cy="474125"/>
              </a:xfrm>
              <a:custGeom>
                <a:avLst/>
                <a:gdLst/>
                <a:ahLst/>
                <a:cxnLst/>
                <a:rect l="l" t="t" r="r" b="b"/>
                <a:pathLst>
                  <a:path w="19978" h="18965" extrusionOk="0">
                    <a:moveTo>
                      <a:pt x="10490" y="1134"/>
                    </a:moveTo>
                    <a:cubicBezTo>
                      <a:pt x="15095" y="1134"/>
                      <a:pt x="18839" y="4878"/>
                      <a:pt x="18839" y="9483"/>
                    </a:cubicBezTo>
                    <a:cubicBezTo>
                      <a:pt x="18839" y="14087"/>
                      <a:pt x="15095" y="17832"/>
                      <a:pt x="10490" y="17832"/>
                    </a:cubicBezTo>
                    <a:cubicBezTo>
                      <a:pt x="5886" y="17832"/>
                      <a:pt x="2142" y="14087"/>
                      <a:pt x="2142" y="9483"/>
                    </a:cubicBezTo>
                    <a:cubicBezTo>
                      <a:pt x="2142" y="4878"/>
                      <a:pt x="5886" y="1134"/>
                      <a:pt x="10490" y="1134"/>
                    </a:cubicBezTo>
                    <a:close/>
                    <a:moveTo>
                      <a:pt x="10488" y="0"/>
                    </a:moveTo>
                    <a:cubicBezTo>
                      <a:pt x="6717" y="0"/>
                      <a:pt x="3222" y="2259"/>
                      <a:pt x="1731" y="5853"/>
                    </a:cubicBezTo>
                    <a:cubicBezTo>
                      <a:pt x="1" y="10032"/>
                      <a:pt x="1462" y="14854"/>
                      <a:pt x="5222" y="17367"/>
                    </a:cubicBezTo>
                    <a:cubicBezTo>
                      <a:pt x="6828" y="18439"/>
                      <a:pt x="8663" y="18964"/>
                      <a:pt x="10487" y="18964"/>
                    </a:cubicBezTo>
                    <a:cubicBezTo>
                      <a:pt x="12934" y="18964"/>
                      <a:pt x="15362" y="18020"/>
                      <a:pt x="17194" y="16186"/>
                    </a:cubicBezTo>
                    <a:cubicBezTo>
                      <a:pt x="18978" y="14414"/>
                      <a:pt x="19978" y="11998"/>
                      <a:pt x="19972" y="9483"/>
                    </a:cubicBezTo>
                    <a:cubicBezTo>
                      <a:pt x="19972" y="4960"/>
                      <a:pt x="16777" y="1065"/>
                      <a:pt x="12341" y="183"/>
                    </a:cubicBezTo>
                    <a:cubicBezTo>
                      <a:pt x="11721" y="60"/>
                      <a:pt x="11101" y="0"/>
                      <a:pt x="1048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" name="Google Shape;14097;p150"/>
              <p:cNvSpPr/>
              <p:nvPr/>
            </p:nvSpPr>
            <p:spPr>
              <a:xfrm>
                <a:off x="6309175" y="2087825"/>
                <a:ext cx="350425" cy="350425"/>
              </a:xfrm>
              <a:custGeom>
                <a:avLst/>
                <a:gdLst/>
                <a:ahLst/>
                <a:cxnLst/>
                <a:rect l="l" t="t" r="r" b="b"/>
                <a:pathLst>
                  <a:path w="14017" h="14017" extrusionOk="0">
                    <a:moveTo>
                      <a:pt x="7008" y="1133"/>
                    </a:moveTo>
                    <a:cubicBezTo>
                      <a:pt x="10248" y="1133"/>
                      <a:pt x="12884" y="3769"/>
                      <a:pt x="12884" y="7009"/>
                    </a:cubicBezTo>
                    <a:cubicBezTo>
                      <a:pt x="12884" y="10249"/>
                      <a:pt x="10248" y="12885"/>
                      <a:pt x="7008" y="12885"/>
                    </a:cubicBezTo>
                    <a:cubicBezTo>
                      <a:pt x="3769" y="12885"/>
                      <a:pt x="1133" y="10249"/>
                      <a:pt x="1133" y="7009"/>
                    </a:cubicBezTo>
                    <a:cubicBezTo>
                      <a:pt x="1133" y="3769"/>
                      <a:pt x="3769" y="1133"/>
                      <a:pt x="7008" y="1133"/>
                    </a:cubicBezTo>
                    <a:close/>
                    <a:moveTo>
                      <a:pt x="7008" y="1"/>
                    </a:moveTo>
                    <a:cubicBezTo>
                      <a:pt x="3144" y="1"/>
                      <a:pt x="0" y="3144"/>
                      <a:pt x="0" y="7009"/>
                    </a:cubicBezTo>
                    <a:cubicBezTo>
                      <a:pt x="0" y="10874"/>
                      <a:pt x="3144" y="14017"/>
                      <a:pt x="7008" y="14017"/>
                    </a:cubicBezTo>
                    <a:cubicBezTo>
                      <a:pt x="10873" y="14017"/>
                      <a:pt x="14017" y="10874"/>
                      <a:pt x="14017" y="7009"/>
                    </a:cubicBezTo>
                    <a:cubicBezTo>
                      <a:pt x="14017" y="3144"/>
                      <a:pt x="10873" y="1"/>
                      <a:pt x="70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" name="Google Shape;14098;p150"/>
              <p:cNvSpPr/>
              <p:nvPr/>
            </p:nvSpPr>
            <p:spPr>
              <a:xfrm>
                <a:off x="6431600" y="2142250"/>
                <a:ext cx="105575" cy="241575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9663" extrusionOk="0">
                    <a:moveTo>
                      <a:pt x="2111" y="1"/>
                    </a:moveTo>
                    <a:cubicBezTo>
                      <a:pt x="1797" y="1"/>
                      <a:pt x="1547" y="254"/>
                      <a:pt x="1547" y="568"/>
                    </a:cubicBezTo>
                    <a:lnTo>
                      <a:pt x="1547" y="1504"/>
                    </a:lnTo>
                    <a:cubicBezTo>
                      <a:pt x="599" y="1785"/>
                      <a:pt x="1" y="2718"/>
                      <a:pt x="143" y="3697"/>
                    </a:cubicBezTo>
                    <a:cubicBezTo>
                      <a:pt x="285" y="4675"/>
                      <a:pt x="1124" y="5399"/>
                      <a:pt x="2111" y="5399"/>
                    </a:cubicBezTo>
                    <a:cubicBezTo>
                      <a:pt x="2872" y="5399"/>
                      <a:pt x="3256" y="6320"/>
                      <a:pt x="2715" y="6858"/>
                    </a:cubicBezTo>
                    <a:cubicBezTo>
                      <a:pt x="2542" y="7033"/>
                      <a:pt x="2328" y="7111"/>
                      <a:pt x="2118" y="7111"/>
                    </a:cubicBezTo>
                    <a:cubicBezTo>
                      <a:pt x="1679" y="7111"/>
                      <a:pt x="1257" y="6769"/>
                      <a:pt x="1257" y="6254"/>
                    </a:cubicBezTo>
                    <a:cubicBezTo>
                      <a:pt x="1257" y="5940"/>
                      <a:pt x="1003" y="5686"/>
                      <a:pt x="689" y="5686"/>
                    </a:cubicBezTo>
                    <a:cubicBezTo>
                      <a:pt x="378" y="5686"/>
                      <a:pt x="125" y="5940"/>
                      <a:pt x="125" y="6254"/>
                    </a:cubicBezTo>
                    <a:cubicBezTo>
                      <a:pt x="125" y="7133"/>
                      <a:pt x="701" y="7909"/>
                      <a:pt x="1547" y="8159"/>
                    </a:cubicBezTo>
                    <a:lnTo>
                      <a:pt x="1547" y="9098"/>
                    </a:lnTo>
                    <a:cubicBezTo>
                      <a:pt x="1547" y="9409"/>
                      <a:pt x="1797" y="9663"/>
                      <a:pt x="2111" y="9663"/>
                    </a:cubicBezTo>
                    <a:cubicBezTo>
                      <a:pt x="2425" y="9663"/>
                      <a:pt x="2679" y="9409"/>
                      <a:pt x="2679" y="9098"/>
                    </a:cubicBezTo>
                    <a:lnTo>
                      <a:pt x="2679" y="8159"/>
                    </a:lnTo>
                    <a:cubicBezTo>
                      <a:pt x="3624" y="7878"/>
                      <a:pt x="4222" y="6945"/>
                      <a:pt x="4080" y="5967"/>
                    </a:cubicBezTo>
                    <a:cubicBezTo>
                      <a:pt x="3939" y="4991"/>
                      <a:pt x="3102" y="4267"/>
                      <a:pt x="2118" y="4267"/>
                    </a:cubicBezTo>
                    <a:cubicBezTo>
                      <a:pt x="2116" y="4267"/>
                      <a:pt x="2114" y="4267"/>
                      <a:pt x="2111" y="4267"/>
                    </a:cubicBezTo>
                    <a:cubicBezTo>
                      <a:pt x="2106" y="4267"/>
                      <a:pt x="2100" y="4267"/>
                      <a:pt x="2095" y="4267"/>
                    </a:cubicBezTo>
                    <a:cubicBezTo>
                      <a:pt x="1622" y="4267"/>
                      <a:pt x="1239" y="3884"/>
                      <a:pt x="1239" y="3410"/>
                    </a:cubicBezTo>
                    <a:cubicBezTo>
                      <a:pt x="1239" y="2935"/>
                      <a:pt x="1622" y="2555"/>
                      <a:pt x="2095" y="2555"/>
                    </a:cubicBezTo>
                    <a:cubicBezTo>
                      <a:pt x="2100" y="2555"/>
                      <a:pt x="2106" y="2555"/>
                      <a:pt x="2111" y="2555"/>
                    </a:cubicBezTo>
                    <a:cubicBezTo>
                      <a:pt x="2582" y="2555"/>
                      <a:pt x="2966" y="2939"/>
                      <a:pt x="2966" y="3410"/>
                    </a:cubicBezTo>
                    <a:cubicBezTo>
                      <a:pt x="2966" y="3724"/>
                      <a:pt x="3220" y="3977"/>
                      <a:pt x="3534" y="3977"/>
                    </a:cubicBezTo>
                    <a:cubicBezTo>
                      <a:pt x="3845" y="3977"/>
                      <a:pt x="4098" y="3724"/>
                      <a:pt x="4098" y="3410"/>
                    </a:cubicBezTo>
                    <a:cubicBezTo>
                      <a:pt x="4098" y="2531"/>
                      <a:pt x="3522" y="1755"/>
                      <a:pt x="2679" y="1504"/>
                    </a:cubicBezTo>
                    <a:lnTo>
                      <a:pt x="2679" y="568"/>
                    </a:lnTo>
                    <a:cubicBezTo>
                      <a:pt x="2679" y="254"/>
                      <a:pt x="2425" y="1"/>
                      <a:pt x="211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39" name="Google Shape;14099;p150"/>
            <p:cNvSpPr txBox="1">
              <a:spLocks/>
            </p:cNvSpPr>
            <p:nvPr/>
          </p:nvSpPr>
          <p:spPr>
            <a:xfrm>
              <a:off x="5727082" y="1919910"/>
              <a:ext cx="7023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700"/>
                <a:buFont typeface="Julius Sans One"/>
                <a:buNone/>
                <a:defRPr sz="27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  <a:buFont typeface="Arial"/>
                <a:buNone/>
              </a:pPr>
              <a:endParaRPr lang="en-US" sz="90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4100;p150"/>
            <p:cNvSpPr txBox="1">
              <a:spLocks/>
            </p:cNvSpPr>
            <p:nvPr/>
          </p:nvSpPr>
          <p:spPr>
            <a:xfrm>
              <a:off x="6648582" y="1918985"/>
              <a:ext cx="7023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700"/>
                <a:buFont typeface="Julius Sans One"/>
                <a:buNone/>
                <a:defRPr sz="27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  <a:buFont typeface="Arial"/>
                <a:buNone/>
              </a:pPr>
              <a:endParaRPr lang="en-US" sz="90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4101;p150"/>
            <p:cNvSpPr txBox="1">
              <a:spLocks/>
            </p:cNvSpPr>
            <p:nvPr/>
          </p:nvSpPr>
          <p:spPr>
            <a:xfrm>
              <a:off x="7570082" y="1918985"/>
              <a:ext cx="7023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700"/>
                <a:buFont typeface="Julius Sans One"/>
                <a:buNone/>
                <a:defRPr sz="27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  <a:buFont typeface="Arial"/>
                <a:buNone/>
              </a:pPr>
              <a:endParaRPr lang="en-US" sz="90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4102;p150"/>
            <p:cNvSpPr txBox="1">
              <a:spLocks/>
            </p:cNvSpPr>
            <p:nvPr/>
          </p:nvSpPr>
          <p:spPr>
            <a:xfrm>
              <a:off x="5726982" y="3871335"/>
              <a:ext cx="7023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700"/>
                <a:buFont typeface="Julius Sans One"/>
                <a:buNone/>
                <a:defRPr sz="27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  <a:buFont typeface="Arial"/>
                <a:buNone/>
              </a:pPr>
              <a:endParaRPr lang="en-US" sz="90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4103;p150"/>
            <p:cNvSpPr txBox="1">
              <a:spLocks/>
            </p:cNvSpPr>
            <p:nvPr/>
          </p:nvSpPr>
          <p:spPr>
            <a:xfrm>
              <a:off x="6648532" y="3871335"/>
              <a:ext cx="7023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700"/>
                <a:buFont typeface="Julius Sans One"/>
                <a:buNone/>
                <a:defRPr sz="27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  <a:buFont typeface="Arial"/>
                <a:buNone/>
              </a:pPr>
              <a:endParaRPr lang="en-US" sz="90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4104;p150"/>
            <p:cNvSpPr txBox="1">
              <a:spLocks/>
            </p:cNvSpPr>
            <p:nvPr/>
          </p:nvSpPr>
          <p:spPr>
            <a:xfrm>
              <a:off x="7570082" y="3871335"/>
              <a:ext cx="702300" cy="22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700"/>
                <a:buFont typeface="Julius Sans One"/>
                <a:buNone/>
                <a:defRPr sz="27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3000"/>
                <a:buFont typeface="Julius Sans One"/>
                <a:buNone/>
                <a:defRPr sz="3000" b="0" i="0" u="none" strike="noStrike" cap="none">
                  <a:solidFill>
                    <a:schemeClr val="hlink"/>
                  </a:solidFill>
                  <a:latin typeface="Julius Sans One"/>
                  <a:ea typeface="Julius Sans One"/>
                  <a:cs typeface="Julius Sans One"/>
                  <a:sym typeface="Julius Sans One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  <a:buFont typeface="Arial"/>
                <a:buNone/>
              </a:pPr>
              <a:endParaRPr lang="en-US" sz="90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4105;p150"/>
            <p:cNvSpPr/>
            <p:nvPr/>
          </p:nvSpPr>
          <p:spPr>
            <a:xfrm>
              <a:off x="6043532" y="2193017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06;p150"/>
            <p:cNvSpPr/>
            <p:nvPr/>
          </p:nvSpPr>
          <p:spPr>
            <a:xfrm>
              <a:off x="6966545" y="2193017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107;p150"/>
            <p:cNvSpPr/>
            <p:nvPr/>
          </p:nvSpPr>
          <p:spPr>
            <a:xfrm>
              <a:off x="7889570" y="2193017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108;p150"/>
            <p:cNvSpPr/>
            <p:nvPr/>
          </p:nvSpPr>
          <p:spPr>
            <a:xfrm>
              <a:off x="6043520" y="3416905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9;p150"/>
            <p:cNvSpPr/>
            <p:nvPr/>
          </p:nvSpPr>
          <p:spPr>
            <a:xfrm>
              <a:off x="6966532" y="3416905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0;p150"/>
            <p:cNvSpPr/>
            <p:nvPr/>
          </p:nvSpPr>
          <p:spPr>
            <a:xfrm>
              <a:off x="7889557" y="3416905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11;p150"/>
            <p:cNvSpPr/>
            <p:nvPr/>
          </p:nvSpPr>
          <p:spPr>
            <a:xfrm>
              <a:off x="6844457" y="2450748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12;p150"/>
            <p:cNvSpPr/>
            <p:nvPr/>
          </p:nvSpPr>
          <p:spPr>
            <a:xfrm>
              <a:off x="6968632" y="2450748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113;p150"/>
            <p:cNvSpPr/>
            <p:nvPr/>
          </p:nvSpPr>
          <p:spPr>
            <a:xfrm>
              <a:off x="7092807" y="2450748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114;p150"/>
            <p:cNvSpPr/>
            <p:nvPr/>
          </p:nvSpPr>
          <p:spPr>
            <a:xfrm>
              <a:off x="6844457" y="3157392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115;p150"/>
            <p:cNvSpPr/>
            <p:nvPr/>
          </p:nvSpPr>
          <p:spPr>
            <a:xfrm>
              <a:off x="6968632" y="3157392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116;p150"/>
            <p:cNvSpPr/>
            <p:nvPr/>
          </p:nvSpPr>
          <p:spPr>
            <a:xfrm>
              <a:off x="7092807" y="3157392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" name="Google Shape;14117;p150"/>
            <p:cNvCxnSpPr>
              <a:stCxn id="45" idx="4"/>
              <a:endCxn id="51" idx="0"/>
            </p:cNvCxnSpPr>
            <p:nvPr/>
          </p:nvCxnSpPr>
          <p:spPr>
            <a:xfrm rot="16200000" flipH="1">
              <a:off x="6377282" y="1952417"/>
              <a:ext cx="195600" cy="801000"/>
            </a:xfrm>
            <a:prstGeom prst="curvedConnector3">
              <a:avLst>
                <a:gd name="adj1" fmla="val 50008"/>
              </a:avLst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14118;p150"/>
            <p:cNvCxnSpPr>
              <a:stCxn id="47" idx="4"/>
              <a:endCxn id="53" idx="0"/>
            </p:cNvCxnSpPr>
            <p:nvPr/>
          </p:nvCxnSpPr>
          <p:spPr>
            <a:xfrm rot="5400000">
              <a:off x="7424420" y="1954517"/>
              <a:ext cx="195600" cy="796800"/>
            </a:xfrm>
            <a:prstGeom prst="curvedConnector3">
              <a:avLst>
                <a:gd name="adj1" fmla="val 50008"/>
              </a:avLst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14119;p150"/>
            <p:cNvCxnSpPr>
              <a:stCxn id="46" idx="4"/>
              <a:endCxn id="52" idx="0"/>
            </p:cNvCxnSpPr>
            <p:nvPr/>
          </p:nvCxnSpPr>
          <p:spPr>
            <a:xfrm rot="16200000" flipH="1">
              <a:off x="6900845" y="2351867"/>
              <a:ext cx="195600" cy="2100"/>
            </a:xfrm>
            <a:prstGeom prst="curvedConnector3">
              <a:avLst>
                <a:gd name="adj1" fmla="val 50008"/>
              </a:avLst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14120;p150"/>
            <p:cNvCxnSpPr>
              <a:stCxn id="48" idx="0"/>
              <a:endCxn id="54" idx="4"/>
            </p:cNvCxnSpPr>
            <p:nvPr/>
          </p:nvCxnSpPr>
          <p:spPr>
            <a:xfrm rot="16200000">
              <a:off x="6376370" y="2917705"/>
              <a:ext cx="197400" cy="8010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14121;p150"/>
            <p:cNvCxnSpPr>
              <a:stCxn id="50" idx="0"/>
              <a:endCxn id="56" idx="4"/>
            </p:cNvCxnSpPr>
            <p:nvPr/>
          </p:nvCxnSpPr>
          <p:spPr>
            <a:xfrm rot="5400000" flipH="1">
              <a:off x="7423507" y="2919805"/>
              <a:ext cx="197400" cy="7968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14122;p150"/>
            <p:cNvCxnSpPr>
              <a:stCxn id="49" idx="0"/>
              <a:endCxn id="55" idx="4"/>
            </p:cNvCxnSpPr>
            <p:nvPr/>
          </p:nvCxnSpPr>
          <p:spPr>
            <a:xfrm rot="16200000">
              <a:off x="6899932" y="3317155"/>
              <a:ext cx="197400" cy="21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72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0125" y="-1526759"/>
            <a:ext cx="12187200" cy="6841936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521" name="Google Shape;521;p72"/>
          <p:cNvSpPr/>
          <p:nvPr/>
        </p:nvSpPr>
        <p:spPr>
          <a:xfrm>
            <a:off x="-5934150" y="-3616589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522" name="Google Shape;522;p72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相似類型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/TA</a:t>
            </a: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與</a:t>
            </a:r>
            <a:r>
              <a:rPr lang="zh-TW" altLang="en-US" sz="2400" dirty="0" smtClean="0">
                <a:solidFill>
                  <a:schemeClr val="accent4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對策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523" name="Google Shape;523;p72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525" name="Google Shape;525;p72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22;p72"/>
          <p:cNvSpPr txBox="1">
            <a:spLocks/>
          </p:cNvSpPr>
          <p:nvPr/>
        </p:nvSpPr>
        <p:spPr>
          <a:xfrm>
            <a:off x="3969173" y="3219805"/>
            <a:ext cx="4631630" cy="160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4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lius Sans One"/>
              <a:buNone/>
              <a:defRPr sz="36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專案概述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主題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目標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相關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案例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01</a:t>
            </a:r>
          </a:p>
          <a:p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-</a:t>
            </a:r>
            <a:endParaRPr lang="en-US" altLang="zh-TW" sz="2000" dirty="0" smtClean="0">
              <a:solidFill>
                <a:schemeClr val="accent5">
                  <a:lumMod val="6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技術堆疊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設計理念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03</a:t>
            </a:r>
          </a:p>
          <a:p>
            <a:r>
              <a:rPr lang="zh-TW" altLang="en-US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堆疊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設計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邏輯 </a:t>
            </a:r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04</a:t>
            </a:r>
          </a:p>
          <a:p>
            <a:r>
              <a:rPr lang="en-US" altLang="zh-TW" sz="2000" dirty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Next Focus </a:t>
            </a:r>
            <a:r>
              <a:rPr lang="en-US" altLang="zh-TW" sz="2000" dirty="0" smtClean="0">
                <a:solidFill>
                  <a:schemeClr val="accent5">
                    <a:lumMod val="6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05</a:t>
            </a:r>
            <a:endParaRPr lang="zh-TW" altLang="en-US" sz="2000" dirty="0">
              <a:solidFill>
                <a:schemeClr val="accent5">
                  <a:lumMod val="6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191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相似類型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565" name="Google Shape;565;p77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77"/>
          <p:cNvSpPr/>
          <p:nvPr/>
        </p:nvSpPr>
        <p:spPr>
          <a:xfrm>
            <a:off x="1992525" y="3082539"/>
            <a:ext cx="1179817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7"/>
          <p:cNvSpPr/>
          <p:nvPr/>
        </p:nvSpPr>
        <p:spPr>
          <a:xfrm>
            <a:off x="3176648" y="3082539"/>
            <a:ext cx="1037763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7"/>
          <p:cNvSpPr/>
          <p:nvPr/>
        </p:nvSpPr>
        <p:spPr>
          <a:xfrm>
            <a:off x="7147425" y="3082539"/>
            <a:ext cx="2571000" cy="108600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1" name="Google Shape;571;p77"/>
          <p:cNvCxnSpPr/>
          <p:nvPr/>
        </p:nvCxnSpPr>
        <p:spPr>
          <a:xfrm rot="10800000">
            <a:off x="3172343" y="3082539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73" name="Google Shape;573;p77"/>
          <p:cNvSpPr txBox="1">
            <a:spLocks noGrp="1"/>
          </p:cNvSpPr>
          <p:nvPr>
            <p:ph type="subTitle" idx="4294967295"/>
          </p:nvPr>
        </p:nvSpPr>
        <p:spPr>
          <a:xfrm>
            <a:off x="2130273" y="3260716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altLang="zh-TW" b="1" u="sng" dirty="0" smtClean="0">
                <a:latin typeface="Noto Sans TC" panose="020B0200000000000000" pitchFamily="34" charset="-120"/>
                <a:ea typeface="Noto Sans TC" panose="020B0200000000000000" pitchFamily="34" charset="-120"/>
                <a:hlinkClick r:id="rId3"/>
              </a:rPr>
              <a:t> Eagle </a:t>
            </a:r>
            <a:endParaRPr lang="en-US" altLang="zh-TW"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574" name="Google Shape;574;p77"/>
          <p:cNvCxnSpPr/>
          <p:nvPr/>
        </p:nvCxnSpPr>
        <p:spPr>
          <a:xfrm rot="10800000">
            <a:off x="4194092" y="2255266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3" name="Google Shape;567;p77"/>
          <p:cNvSpPr/>
          <p:nvPr/>
        </p:nvSpPr>
        <p:spPr>
          <a:xfrm>
            <a:off x="4211185" y="3082539"/>
            <a:ext cx="1037763" cy="10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574;p77"/>
          <p:cNvCxnSpPr/>
          <p:nvPr/>
        </p:nvCxnSpPr>
        <p:spPr>
          <a:xfrm rot="10800000" flipV="1">
            <a:off x="5248948" y="3082540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" name="Google Shape;567;p77"/>
          <p:cNvSpPr/>
          <p:nvPr/>
        </p:nvSpPr>
        <p:spPr>
          <a:xfrm>
            <a:off x="5266041" y="3082539"/>
            <a:ext cx="1037763" cy="108600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67;p77"/>
          <p:cNvSpPr/>
          <p:nvPr/>
        </p:nvSpPr>
        <p:spPr>
          <a:xfrm>
            <a:off x="6270696" y="3082539"/>
            <a:ext cx="1037763" cy="1086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574;p77"/>
          <p:cNvCxnSpPr/>
          <p:nvPr/>
        </p:nvCxnSpPr>
        <p:spPr>
          <a:xfrm rot="10800000">
            <a:off x="6281496" y="2262039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8" name="Google Shape;574;p77"/>
          <p:cNvCxnSpPr/>
          <p:nvPr/>
        </p:nvCxnSpPr>
        <p:spPr>
          <a:xfrm rot="10800000" flipV="1">
            <a:off x="7301460" y="3082539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9" name="Google Shape;573;p77"/>
          <p:cNvSpPr txBox="1">
            <a:spLocks/>
          </p:cNvSpPr>
          <p:nvPr/>
        </p:nvSpPr>
        <p:spPr>
          <a:xfrm>
            <a:off x="3139672" y="2518498"/>
            <a:ext cx="231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139700" indent="0" fontAlgn="base">
              <a:buNone/>
            </a:pPr>
            <a:r>
              <a:rPr lang="en-US" altLang="zh-TW" b="1" u="sng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Raindrop</a:t>
            </a:r>
            <a:endParaRPr lang="en-US" altLang="zh-TW"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1" name="Google Shape;573;p77"/>
          <p:cNvSpPr txBox="1">
            <a:spLocks/>
          </p:cNvSpPr>
          <p:nvPr/>
        </p:nvSpPr>
        <p:spPr>
          <a:xfrm>
            <a:off x="4286379" y="3260716"/>
            <a:ext cx="231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139700" indent="0" fontAlgn="base">
              <a:buNone/>
            </a:pPr>
            <a:r>
              <a:rPr lang="en-US" altLang="zh-TW" b="1" u="sng" dirty="0" err="1">
                <a:latin typeface="Noto Sans TC" panose="020B0200000000000000" pitchFamily="34" charset="-120"/>
                <a:ea typeface="Noto Sans TC" panose="020B0200000000000000" pitchFamily="34" charset="-120"/>
              </a:rPr>
              <a:t>Diigo</a:t>
            </a:r>
            <a:endParaRPr lang="en-US" altLang="zh-TW"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2" name="Google Shape;573;p77"/>
          <p:cNvSpPr txBox="1">
            <a:spLocks/>
          </p:cNvSpPr>
          <p:nvPr/>
        </p:nvSpPr>
        <p:spPr>
          <a:xfrm>
            <a:off x="5427686" y="2518498"/>
            <a:ext cx="231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139700" indent="0" fontAlgn="base">
              <a:buNone/>
            </a:pPr>
            <a:r>
              <a:rPr lang="en-US" altLang="zh-TW" b="1" u="sng">
                <a:latin typeface="Noto Sans TC" panose="020B0200000000000000" pitchFamily="34" charset="-120"/>
                <a:ea typeface="Noto Sans TC" panose="020B0200000000000000" pitchFamily="34" charset="-120"/>
              </a:rPr>
              <a:t>Papaly</a:t>
            </a:r>
            <a:endParaRPr lang="en-US" altLang="zh-TW"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3" name="Google Shape;573;p77"/>
          <p:cNvSpPr txBox="1">
            <a:spLocks/>
          </p:cNvSpPr>
          <p:nvPr/>
        </p:nvSpPr>
        <p:spPr>
          <a:xfrm>
            <a:off x="5730240" y="3264392"/>
            <a:ext cx="306224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139700" indent="0" fontAlgn="base">
              <a:buNone/>
            </a:pPr>
            <a:r>
              <a:rPr lang="en-US" altLang="zh-TW" b="1" u="sng">
                <a:latin typeface="Noto Sans TC" panose="020B0200000000000000" pitchFamily="34" charset="-120"/>
                <a:ea typeface="Noto Sans TC" panose="020B0200000000000000" pitchFamily="34" charset="-120"/>
              </a:rPr>
              <a:t>Bookmark Ninja</a:t>
            </a:r>
            <a:endParaRPr lang="en-US" altLang="zh-TW"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4" name="Google Shape;573;p77"/>
          <p:cNvSpPr txBox="1">
            <a:spLocks/>
          </p:cNvSpPr>
          <p:nvPr/>
        </p:nvSpPr>
        <p:spPr>
          <a:xfrm>
            <a:off x="892050" y="4358832"/>
            <a:ext cx="692243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fontAlgn="base">
              <a:buFont typeface="Wingdings" panose="05000000000000000000" pitchFamily="2" charset="2"/>
              <a:buChar char="u"/>
            </a:pPr>
            <a:r>
              <a:rPr lang="zh-TW" altLang="en-US" b="1" u="sng" dirty="0">
                <a:latin typeface="Noto Sans TC" panose="020B0200000000000000" pitchFamily="34" charset="-120"/>
                <a:ea typeface="Noto Sans TC" panose="020B0200000000000000" pitchFamily="34" charset="-120"/>
              </a:rPr>
              <a:t>非中文、需付費、內容連結不夠直覺</a:t>
            </a:r>
            <a:r>
              <a:rPr lang="zh-TW" altLang="en-US" b="1" u="sng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化</a:t>
            </a:r>
            <a:r>
              <a:rPr lang="en-US" altLang="zh-TW" b="1" u="sng" dirty="0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……</a:t>
            </a:r>
            <a:endParaRPr lang="en-US" altLang="zh-TW"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自訂 3">
      <a:majorFont>
        <a:latin typeface="Arial"/>
        <a:ea typeface="Noto Sans TC"/>
        <a:cs typeface=""/>
      </a:majorFont>
      <a:minorFont>
        <a:latin typeface="Arial"/>
        <a:ea typeface="Noto Sans T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971</Words>
  <Application>Microsoft Office PowerPoint</Application>
  <PresentationFormat>如螢幕大小 (16:9)</PresentationFormat>
  <Paragraphs>183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Montserrat</vt:lpstr>
      <vt:lpstr>Arial</vt:lpstr>
      <vt:lpstr>Noto Sans TC</vt:lpstr>
      <vt:lpstr>Didact Gothic</vt:lpstr>
      <vt:lpstr>Wingdings</vt:lpstr>
      <vt:lpstr>Julius Sans One</vt:lpstr>
      <vt:lpstr>Questrial</vt:lpstr>
      <vt:lpstr>Minimalist Grayscale Pitch Deck XL by Slidesgo</vt:lpstr>
      <vt:lpstr>網頁設計專題報告</vt:lpstr>
      <vt:lpstr>Hello!</vt:lpstr>
      <vt:lpstr>AGENDA</vt:lpstr>
      <vt:lpstr>專案概述/主題/目標 /相關案例</vt:lpstr>
      <vt:lpstr>專案概述</vt:lpstr>
      <vt:lpstr>目標/案例</vt:lpstr>
      <vt:lpstr>專案目標</vt:lpstr>
      <vt:lpstr>相似類型/TA與對策</vt:lpstr>
      <vt:lpstr>相似類型</vt:lpstr>
      <vt:lpstr>Target Audience</vt:lpstr>
      <vt:lpstr>技術堆疊/設計理念</vt:lpstr>
      <vt:lpstr>技術堆疊</vt:lpstr>
      <vt:lpstr>Style</vt:lpstr>
      <vt:lpstr>技術堆疊/設計/邏輯</vt:lpstr>
      <vt:lpstr>Font</vt:lpstr>
      <vt:lpstr>前端設計</vt:lpstr>
      <vt:lpstr>後端邏輯</vt:lpstr>
      <vt:lpstr>PowerPoint 簡報</vt:lpstr>
      <vt:lpstr>Next Focus</vt:lpstr>
      <vt:lpstr>SWOT</vt:lpstr>
      <vt:lpstr>Next Focus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網頁設計專題報告</dc:title>
  <dc:creator>USER</dc:creator>
  <cp:lastModifiedBy>USER</cp:lastModifiedBy>
  <cp:revision>55</cp:revision>
  <dcterms:modified xsi:type="dcterms:W3CDTF">2024-01-16T00:41:09Z</dcterms:modified>
</cp:coreProperties>
</file>